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notesMasters/notesMaster1.xml" ContentType="application/vnd.openxmlformats-officedocument.presentationml.notesMaster+xml"/>
  <Override PartName="/customXml/itemProps3.xml" ContentType="application/vnd.openxmlformats-officedocument.customXmlProperties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slides/slide2.xml" ContentType="application/vnd.openxmlformats-officedocument.presentationml.slide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theme/theme1.xml" ContentType="application/vnd.openxmlformats-officedocument.theme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2.xml" ContentType="application/vnd.openxmlformats-officedocument.theme+xml"/>
  <Override PartName="/docProps/custom.xml" ContentType="application/vnd.openxmlformats-officedocument.custom-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69" r:id="rId5"/>
    <p:sldId id="27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1146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5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4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46304C-633D-4157-AC9C-DB87D03D029B}" type="doc">
      <dgm:prSet loTypeId="urn:microsoft.com/office/officeart/2005/8/layout/orgChart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C553FA42-E24A-4F66-9480-94AE46290FA3}">
      <dgm:prSet phldrT="[Text]"/>
      <dgm:spPr/>
      <dgm:t>
        <a:bodyPr/>
        <a:lstStyle/>
        <a:p>
          <a:r>
            <a:rPr lang="en-GB"/>
            <a:t>CEO</a:t>
          </a:r>
        </a:p>
      </dgm:t>
    </dgm:pt>
    <dgm:pt modelId="{FA1E2592-AFAE-415D-961A-6F8CAF386824}" type="parTrans" cxnId="{2F513D9B-F071-40DE-90CD-5CB07828639D}">
      <dgm:prSet/>
      <dgm:spPr/>
      <dgm:t>
        <a:bodyPr/>
        <a:lstStyle/>
        <a:p>
          <a:endParaRPr lang="en-GB"/>
        </a:p>
      </dgm:t>
    </dgm:pt>
    <dgm:pt modelId="{B99761E2-0C68-48C7-AA84-97895310C401}" type="sibTrans" cxnId="{2F513D9B-F071-40DE-90CD-5CB07828639D}">
      <dgm:prSet/>
      <dgm:spPr/>
      <dgm:t>
        <a:bodyPr/>
        <a:lstStyle/>
        <a:p>
          <a:endParaRPr lang="en-GB"/>
        </a:p>
      </dgm:t>
    </dgm:pt>
    <dgm:pt modelId="{049550E6-CFE3-4CBE-85D6-FD4E89B7BD0F}">
      <dgm:prSet phldrT="[Text]"/>
      <dgm:spPr/>
      <dgm:t>
        <a:bodyPr/>
        <a:lstStyle/>
        <a:p>
          <a:r>
            <a:rPr lang="en-GB"/>
            <a:t>Head of Leisure Services</a:t>
          </a:r>
        </a:p>
      </dgm:t>
    </dgm:pt>
    <dgm:pt modelId="{885A5B22-0160-4E33-BD32-9E0381F6940D}" type="parTrans" cxnId="{659F7732-68E5-4700-8BE0-BD0E77D918EA}">
      <dgm:prSet/>
      <dgm:spPr/>
      <dgm:t>
        <a:bodyPr/>
        <a:lstStyle/>
        <a:p>
          <a:endParaRPr lang="en-GB"/>
        </a:p>
      </dgm:t>
    </dgm:pt>
    <dgm:pt modelId="{BB605F82-6D3C-45AF-BDBF-CBBB9A4AEDCB}" type="sibTrans" cxnId="{659F7732-68E5-4700-8BE0-BD0E77D918EA}">
      <dgm:prSet/>
      <dgm:spPr/>
      <dgm:t>
        <a:bodyPr/>
        <a:lstStyle/>
        <a:p>
          <a:endParaRPr lang="en-GB"/>
        </a:p>
      </dgm:t>
    </dgm:pt>
    <dgm:pt modelId="{AE7BE4FB-38E2-4B2D-8464-D25F87960F09}">
      <dgm:prSet/>
      <dgm:spPr/>
      <dgm:t>
        <a:bodyPr/>
        <a:lstStyle/>
        <a:p>
          <a:r>
            <a:rPr lang="en-GB"/>
            <a:t>Head of IT and Data</a:t>
          </a:r>
        </a:p>
      </dgm:t>
    </dgm:pt>
    <dgm:pt modelId="{233288F9-9AB9-4F1A-B658-A8BCC03EE3E0}" type="parTrans" cxnId="{A02ED31F-1C84-4E1D-A32C-3B44B823DF61}">
      <dgm:prSet/>
      <dgm:spPr/>
      <dgm:t>
        <a:bodyPr/>
        <a:lstStyle/>
        <a:p>
          <a:endParaRPr lang="en-GB"/>
        </a:p>
      </dgm:t>
    </dgm:pt>
    <dgm:pt modelId="{14F655F2-260D-4FDD-8D4E-0CFD85A0D27B}" type="sibTrans" cxnId="{A02ED31F-1C84-4E1D-A32C-3B44B823DF61}">
      <dgm:prSet/>
      <dgm:spPr/>
      <dgm:t>
        <a:bodyPr/>
        <a:lstStyle/>
        <a:p>
          <a:endParaRPr lang="en-GB"/>
        </a:p>
      </dgm:t>
    </dgm:pt>
    <dgm:pt modelId="{A56620ED-063D-4524-A7A6-EA13DC0DEE6C}">
      <dgm:prSet/>
      <dgm:spPr/>
      <dgm:t>
        <a:bodyPr/>
        <a:lstStyle/>
        <a:p>
          <a:r>
            <a:rPr lang="en-GB" baseline="0"/>
            <a:t>Head of Cultural Services </a:t>
          </a:r>
          <a:endParaRPr lang="en-GB"/>
        </a:p>
      </dgm:t>
    </dgm:pt>
    <dgm:pt modelId="{1D1072A6-FD00-42BD-AD91-57A87E6E2734}" type="parTrans" cxnId="{F876A3A2-5CF4-408A-A54B-E3A0F5AF3313}">
      <dgm:prSet/>
      <dgm:spPr/>
      <dgm:t>
        <a:bodyPr/>
        <a:lstStyle/>
        <a:p>
          <a:endParaRPr lang="en-GB"/>
        </a:p>
      </dgm:t>
    </dgm:pt>
    <dgm:pt modelId="{4847D79E-B13E-4E0E-9B1F-64E8500568B9}" type="sibTrans" cxnId="{F876A3A2-5CF4-408A-A54B-E3A0F5AF3313}">
      <dgm:prSet/>
      <dgm:spPr/>
      <dgm:t>
        <a:bodyPr/>
        <a:lstStyle/>
        <a:p>
          <a:endParaRPr lang="en-GB"/>
        </a:p>
      </dgm:t>
    </dgm:pt>
    <dgm:pt modelId="{081E8ED1-D366-4E1C-9CB1-05F6524D814A}">
      <dgm:prSet/>
      <dgm:spPr/>
      <dgm:t>
        <a:bodyPr/>
        <a:lstStyle/>
        <a:p>
          <a:r>
            <a:rPr lang="en-GB"/>
            <a:t>Head of People, Project and Risk</a:t>
          </a:r>
        </a:p>
      </dgm:t>
    </dgm:pt>
    <dgm:pt modelId="{7BEDE542-2DE7-4B54-A9A0-C570C467D1CA}" type="parTrans" cxnId="{06344068-6D44-4BC9-8C36-84B7017FA73E}">
      <dgm:prSet/>
      <dgm:spPr/>
      <dgm:t>
        <a:bodyPr/>
        <a:lstStyle/>
        <a:p>
          <a:endParaRPr lang="en-GB"/>
        </a:p>
      </dgm:t>
    </dgm:pt>
    <dgm:pt modelId="{5383084E-0403-4298-9664-D3366AAC4C94}" type="sibTrans" cxnId="{06344068-6D44-4BC9-8C36-84B7017FA73E}">
      <dgm:prSet/>
      <dgm:spPr/>
      <dgm:t>
        <a:bodyPr/>
        <a:lstStyle/>
        <a:p>
          <a:endParaRPr lang="en-GB"/>
        </a:p>
      </dgm:t>
    </dgm:pt>
    <dgm:pt modelId="{165A1B6E-968C-4C6E-9084-CC1F4ECF303F}">
      <dgm:prSet custT="1"/>
      <dgm:spPr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People</a:t>
          </a:r>
        </a:p>
      </dgm:t>
    </dgm:pt>
    <dgm:pt modelId="{C0A40020-82F2-4690-A40A-CFD15BF456A4}" type="parTrans" cxnId="{26D90897-2507-45AD-B950-20A82EDC6966}">
      <dgm:prSet/>
      <dgm:spPr/>
      <dgm:t>
        <a:bodyPr/>
        <a:lstStyle/>
        <a:p>
          <a:endParaRPr lang="en-GB"/>
        </a:p>
      </dgm:t>
    </dgm:pt>
    <dgm:pt modelId="{3D24D86B-DDB0-442C-B93D-4998FFC58032}" type="sibTrans" cxnId="{26D90897-2507-45AD-B950-20A82EDC6966}">
      <dgm:prSet/>
      <dgm:spPr/>
      <dgm:t>
        <a:bodyPr/>
        <a:lstStyle/>
        <a:p>
          <a:endParaRPr lang="en-GB"/>
        </a:p>
      </dgm:t>
    </dgm:pt>
    <dgm:pt modelId="{03FA2258-E023-422D-B25C-0DDCDE3A06D7}">
      <dgm:prSet custT="1"/>
      <dgm:spPr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Health, Safety Risk</a:t>
          </a:r>
        </a:p>
      </dgm:t>
    </dgm:pt>
    <dgm:pt modelId="{C27784E1-C5C3-4CD0-8348-22977818FC0E}" type="parTrans" cxnId="{221A1084-C3CB-483E-9777-BB34330F58DB}">
      <dgm:prSet/>
      <dgm:spPr/>
      <dgm:t>
        <a:bodyPr/>
        <a:lstStyle/>
        <a:p>
          <a:endParaRPr lang="en-GB"/>
        </a:p>
      </dgm:t>
    </dgm:pt>
    <dgm:pt modelId="{EF720E7C-A0BB-40BE-A95E-6EB74AE699E4}" type="sibTrans" cxnId="{221A1084-C3CB-483E-9777-BB34330F58DB}">
      <dgm:prSet/>
      <dgm:spPr/>
      <dgm:t>
        <a:bodyPr/>
        <a:lstStyle/>
        <a:p>
          <a:endParaRPr lang="en-GB"/>
        </a:p>
      </dgm:t>
    </dgm:pt>
    <dgm:pt modelId="{AE09C3BF-BAF3-4215-B60F-F26534C62893}">
      <dgm:prSet/>
      <dgm:spPr/>
      <dgm:t>
        <a:bodyPr/>
        <a:lstStyle/>
        <a:p>
          <a:r>
            <a:rPr lang="en-GB"/>
            <a:t>Head of Engagement </a:t>
          </a:r>
        </a:p>
      </dgm:t>
    </dgm:pt>
    <dgm:pt modelId="{71492ADC-6E57-4A82-B552-E408A5A72FE2}" type="parTrans" cxnId="{4C96876F-AD43-4FB1-82FF-D7614E8FA9C4}">
      <dgm:prSet/>
      <dgm:spPr/>
      <dgm:t>
        <a:bodyPr/>
        <a:lstStyle/>
        <a:p>
          <a:endParaRPr lang="en-GB"/>
        </a:p>
      </dgm:t>
    </dgm:pt>
    <dgm:pt modelId="{57FD4F97-5CB5-41AA-A10B-1B99B30A6D59}" type="sibTrans" cxnId="{4C96876F-AD43-4FB1-82FF-D7614E8FA9C4}">
      <dgm:prSet/>
      <dgm:spPr/>
      <dgm:t>
        <a:bodyPr/>
        <a:lstStyle/>
        <a:p>
          <a:endParaRPr lang="en-GB"/>
        </a:p>
      </dgm:t>
    </dgm:pt>
    <dgm:pt modelId="{88B16FBB-10E6-484C-A9E2-B4440F8E2121}">
      <dgm:prSet custT="1"/>
      <dgm:spPr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IT</a:t>
          </a:r>
        </a:p>
      </dgm:t>
    </dgm:pt>
    <dgm:pt modelId="{797E97D7-D988-4F36-89B0-08C51C9A89CB}" type="parTrans" cxnId="{47E28F71-5645-4EBF-AC80-4C979087976A}">
      <dgm:prSet/>
      <dgm:spPr/>
      <dgm:t>
        <a:bodyPr/>
        <a:lstStyle/>
        <a:p>
          <a:endParaRPr lang="en-GB"/>
        </a:p>
      </dgm:t>
    </dgm:pt>
    <dgm:pt modelId="{5C2D67DD-8349-48C6-B544-208C9BC53EBD}" type="sibTrans" cxnId="{47E28F71-5645-4EBF-AC80-4C979087976A}">
      <dgm:prSet/>
      <dgm:spPr/>
      <dgm:t>
        <a:bodyPr/>
        <a:lstStyle/>
        <a:p>
          <a:endParaRPr lang="en-GB"/>
        </a:p>
      </dgm:t>
    </dgm:pt>
    <dgm:pt modelId="{46DB0F50-8BFD-4700-99EB-DF750FAB9FBF}">
      <dgm:prSet custT="1"/>
      <dgm:spPr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Data</a:t>
          </a:r>
        </a:p>
      </dgm:t>
    </dgm:pt>
    <dgm:pt modelId="{9BF0D699-7358-45EB-A2F5-CD2AEA86D5E5}" type="parTrans" cxnId="{7AF149A5-CEC4-4ADB-BD49-2C4FBEF9840B}">
      <dgm:prSet/>
      <dgm:spPr/>
      <dgm:t>
        <a:bodyPr/>
        <a:lstStyle/>
        <a:p>
          <a:endParaRPr lang="en-GB"/>
        </a:p>
      </dgm:t>
    </dgm:pt>
    <dgm:pt modelId="{CCC84C27-08E2-40E0-989D-820CEAA1219F}" type="sibTrans" cxnId="{7AF149A5-CEC4-4ADB-BD49-2C4FBEF9840B}">
      <dgm:prSet/>
      <dgm:spPr/>
      <dgm:t>
        <a:bodyPr/>
        <a:lstStyle/>
        <a:p>
          <a:endParaRPr lang="en-GB"/>
        </a:p>
      </dgm:t>
    </dgm:pt>
    <dgm:pt modelId="{46E26ACC-F3B1-45D4-A683-A6A65E17CFB0}">
      <dgm:prSet custT="1"/>
      <dgm:spPr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Marketing </a:t>
          </a:r>
        </a:p>
      </dgm:t>
    </dgm:pt>
    <dgm:pt modelId="{6D4B897B-A3A0-4DA8-8E5F-B53D564DCFD9}" type="parTrans" cxnId="{DC5797E8-AB89-4F39-91C9-301E70A36964}">
      <dgm:prSet/>
      <dgm:spPr/>
      <dgm:t>
        <a:bodyPr/>
        <a:lstStyle/>
        <a:p>
          <a:endParaRPr lang="en-GB"/>
        </a:p>
      </dgm:t>
    </dgm:pt>
    <dgm:pt modelId="{EF0DB8CD-47A8-4DAA-9A7D-F15DAA8AECCB}" type="sibTrans" cxnId="{DC5797E8-AB89-4F39-91C9-301E70A36964}">
      <dgm:prSet/>
      <dgm:spPr/>
      <dgm:t>
        <a:bodyPr/>
        <a:lstStyle/>
        <a:p>
          <a:endParaRPr lang="en-GB"/>
        </a:p>
      </dgm:t>
    </dgm:pt>
    <dgm:pt modelId="{0B6F69FE-C365-49A7-8319-E8652C730E3C}">
      <dgm:prSet custT="1"/>
      <dgm:spPr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8890" tIns="8890" rIns="8890" bIns="8890" numCol="1" spcCol="1270" anchor="ctr" anchorCtr="0"/>
        <a:lstStyle/>
        <a:p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Insight &amp; Performance</a:t>
          </a:r>
          <a:r>
            <a:rPr lang="en-GB" sz="1500" kern="1200"/>
            <a:t> </a:t>
          </a:r>
          <a:r>
            <a:rPr lang="en-GB" sz="1500" kern="1200">
              <a:solidFill>
                <a:schemeClr val="tx1"/>
              </a:solidFill>
            </a:rPr>
            <a:t>Reporting </a:t>
          </a:r>
        </a:p>
      </dgm:t>
    </dgm:pt>
    <dgm:pt modelId="{8DE92D2C-6B75-41C5-A6B4-3D4766A385ED}" type="parTrans" cxnId="{9919FE48-72BC-4B3A-9009-3B769F95C64F}">
      <dgm:prSet/>
      <dgm:spPr/>
      <dgm:t>
        <a:bodyPr/>
        <a:lstStyle/>
        <a:p>
          <a:endParaRPr lang="en-GB"/>
        </a:p>
      </dgm:t>
    </dgm:pt>
    <dgm:pt modelId="{3FF893A9-7626-4B73-AC13-56F280547FCB}" type="sibTrans" cxnId="{9919FE48-72BC-4B3A-9009-3B769F95C64F}">
      <dgm:prSet/>
      <dgm:spPr/>
      <dgm:t>
        <a:bodyPr/>
        <a:lstStyle/>
        <a:p>
          <a:endParaRPr lang="en-GB"/>
        </a:p>
      </dgm:t>
    </dgm:pt>
    <dgm:pt modelId="{15F701CB-7A19-45D7-BD5D-240C0D284D95}">
      <dgm:prSet custT="1"/>
      <dgm:spPr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Libraries, Museums &amp; Archives</a:t>
          </a:r>
        </a:p>
      </dgm:t>
    </dgm:pt>
    <dgm:pt modelId="{FAC541A8-B057-4DD3-A32A-A6BF2F64CD20}" type="parTrans" cxnId="{C93836BA-638A-4EB5-A7EC-A753559FB711}">
      <dgm:prSet/>
      <dgm:spPr/>
      <dgm:t>
        <a:bodyPr/>
        <a:lstStyle/>
        <a:p>
          <a:endParaRPr lang="en-GB"/>
        </a:p>
      </dgm:t>
    </dgm:pt>
    <dgm:pt modelId="{26994135-45D1-48A9-BA79-E0388AA8F6D2}" type="sibTrans" cxnId="{C93836BA-638A-4EB5-A7EC-A753559FB711}">
      <dgm:prSet/>
      <dgm:spPr/>
      <dgm:t>
        <a:bodyPr/>
        <a:lstStyle/>
        <a:p>
          <a:endParaRPr lang="en-GB"/>
        </a:p>
      </dgm:t>
    </dgm:pt>
    <dgm:pt modelId="{E26C5793-B3CA-4414-AC64-49A2A2CEE572}">
      <dgm:prSet custT="1"/>
      <dgm:spPr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8890" tIns="8890" rIns="8890" bIns="8890" numCol="1" spcCol="1270" anchor="ctr" anchorCtr="0"/>
        <a:lstStyle/>
        <a:p>
          <a:r>
            <a:rPr lang="en-GB" sz="1400" kern="1200">
              <a:solidFill>
                <a:schemeClr val="tx1"/>
              </a:solidFill>
            </a:rPr>
            <a:t>Arts &amp; Creativity </a:t>
          </a: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Programming</a:t>
          </a:r>
        </a:p>
      </dgm:t>
    </dgm:pt>
    <dgm:pt modelId="{55B7966B-CBBD-484D-A440-281E58B0D5C6}" type="parTrans" cxnId="{C5DCE340-DCD5-4363-80DE-CE3FF6CC5AF5}">
      <dgm:prSet/>
      <dgm:spPr/>
      <dgm:t>
        <a:bodyPr/>
        <a:lstStyle/>
        <a:p>
          <a:endParaRPr lang="en-GB"/>
        </a:p>
      </dgm:t>
    </dgm:pt>
    <dgm:pt modelId="{06F837F4-DA4B-4728-9651-E8E0C4641184}" type="sibTrans" cxnId="{C5DCE340-DCD5-4363-80DE-CE3FF6CC5AF5}">
      <dgm:prSet/>
      <dgm:spPr/>
      <dgm:t>
        <a:bodyPr/>
        <a:lstStyle/>
        <a:p>
          <a:endParaRPr lang="en-GB"/>
        </a:p>
      </dgm:t>
    </dgm:pt>
    <dgm:pt modelId="{F306B4FB-5EEF-4329-8C91-C16B6785807C}">
      <dgm:prSet custT="1"/>
      <dgm:spPr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Visitor Attractions</a:t>
          </a:r>
        </a:p>
      </dgm:t>
    </dgm:pt>
    <dgm:pt modelId="{77B81FD4-1391-4D5F-BE64-007F430895BC}" type="parTrans" cxnId="{1844F40D-6256-42E4-A84C-068158DABB1D}">
      <dgm:prSet/>
      <dgm:spPr/>
      <dgm:t>
        <a:bodyPr/>
        <a:lstStyle/>
        <a:p>
          <a:endParaRPr lang="en-GB"/>
        </a:p>
      </dgm:t>
    </dgm:pt>
    <dgm:pt modelId="{6845A932-DEA4-4BCE-96E5-32131C1B5376}" type="sibTrans" cxnId="{1844F40D-6256-42E4-A84C-068158DABB1D}">
      <dgm:prSet/>
      <dgm:spPr/>
      <dgm:t>
        <a:bodyPr/>
        <a:lstStyle/>
        <a:p>
          <a:endParaRPr lang="en-GB"/>
        </a:p>
      </dgm:t>
    </dgm:pt>
    <dgm:pt modelId="{581ABF7C-CE93-44A6-BB43-03F82460BFA7}">
      <dgm:prSet/>
      <dgm:spPr>
        <a:solidFill>
          <a:srgbClr val="FFFF00"/>
        </a:solidFill>
      </dgm:spPr>
      <dgm:t>
        <a:bodyPr/>
        <a:lstStyle/>
        <a:p>
          <a:r>
            <a:rPr lang="en-GB">
              <a:solidFill>
                <a:schemeClr val="tx1"/>
              </a:solidFill>
            </a:rPr>
            <a:t>Sports</a:t>
          </a:r>
          <a:r>
            <a:rPr lang="en-GB"/>
            <a:t> </a:t>
          </a:r>
          <a:r>
            <a:rPr lang="en-GB">
              <a:solidFill>
                <a:schemeClr val="tx1"/>
              </a:solidFill>
            </a:rPr>
            <a:t>Centres</a:t>
          </a:r>
        </a:p>
      </dgm:t>
    </dgm:pt>
    <dgm:pt modelId="{F6A7FD21-27F1-48B1-BD26-3D4CD9FEB1C9}" type="parTrans" cxnId="{921F1CDE-6323-4C8B-A32E-EA14B016244A}">
      <dgm:prSet/>
      <dgm:spPr/>
      <dgm:t>
        <a:bodyPr/>
        <a:lstStyle/>
        <a:p>
          <a:endParaRPr lang="en-GB"/>
        </a:p>
      </dgm:t>
    </dgm:pt>
    <dgm:pt modelId="{5578CAA5-35DA-4F7A-AC6D-AC8561F7F097}" type="sibTrans" cxnId="{921F1CDE-6323-4C8B-A32E-EA14B016244A}">
      <dgm:prSet/>
      <dgm:spPr/>
      <dgm:t>
        <a:bodyPr/>
        <a:lstStyle/>
        <a:p>
          <a:endParaRPr lang="en-GB"/>
        </a:p>
      </dgm:t>
    </dgm:pt>
    <dgm:pt modelId="{34DEB3B7-7CCA-4D66-BD7D-016B33E6ED3A}">
      <dgm:prSet custT="1"/>
      <dgm:spPr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8890" tIns="8890" rIns="8890" bIns="8890" numCol="1" spcCol="1270" anchor="ctr" anchorCtr="0"/>
        <a:lstStyle/>
        <a:p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Pitches</a:t>
          </a:r>
        </a:p>
      </dgm:t>
    </dgm:pt>
    <dgm:pt modelId="{4EF78011-DB9D-40A9-9BC9-25505E02CC0C}" type="parTrans" cxnId="{4791C47D-0E12-491D-AED6-60C85E72E93F}">
      <dgm:prSet/>
      <dgm:spPr/>
      <dgm:t>
        <a:bodyPr/>
        <a:lstStyle/>
        <a:p>
          <a:endParaRPr lang="en-GB"/>
        </a:p>
      </dgm:t>
    </dgm:pt>
    <dgm:pt modelId="{A3396CFF-6965-4EF3-BA0C-0F17FC292FAF}" type="sibTrans" cxnId="{4791C47D-0E12-491D-AED6-60C85E72E93F}">
      <dgm:prSet/>
      <dgm:spPr/>
      <dgm:t>
        <a:bodyPr/>
        <a:lstStyle/>
        <a:p>
          <a:endParaRPr lang="en-GB"/>
        </a:p>
      </dgm:t>
    </dgm:pt>
    <dgm:pt modelId="{4E7B581A-754E-4C3B-AC4A-9FD60B8E4638}">
      <dgm:prSet custT="1"/>
      <dgm:spPr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Community facilities</a:t>
          </a:r>
        </a:p>
      </dgm:t>
    </dgm:pt>
    <dgm:pt modelId="{0B340194-CB61-48AD-ACD6-95CC7C1A2FFC}" type="parTrans" cxnId="{9B94ACF1-8863-42A2-9C2D-68D3E1E6BFD7}">
      <dgm:prSet/>
      <dgm:spPr/>
      <dgm:t>
        <a:bodyPr/>
        <a:lstStyle/>
        <a:p>
          <a:endParaRPr lang="en-GB"/>
        </a:p>
      </dgm:t>
    </dgm:pt>
    <dgm:pt modelId="{E43B41AB-1215-43F0-A612-5683C61BEAA5}" type="sibTrans" cxnId="{9B94ACF1-8863-42A2-9C2D-68D3E1E6BFD7}">
      <dgm:prSet/>
      <dgm:spPr/>
      <dgm:t>
        <a:bodyPr/>
        <a:lstStyle/>
        <a:p>
          <a:endParaRPr lang="en-GB"/>
        </a:p>
      </dgm:t>
    </dgm:pt>
    <dgm:pt modelId="{FD139EFD-27CF-457F-A08B-B39F59B4ACFF}">
      <dgm:prSet custT="1"/>
      <dgm:spPr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8890" tIns="8890" rIns="8890" bIns="8890" numCol="1" spcCol="1270" anchor="ctr" anchorCtr="0"/>
        <a:lstStyle/>
        <a:p>
          <a:r>
            <a:rPr lang="en-GB" sz="1400" kern="1200">
              <a:solidFill>
                <a:schemeClr val="tx1"/>
              </a:solidFill>
            </a:rPr>
            <a:t>Sport and PA </a:t>
          </a: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Programming</a:t>
          </a:r>
          <a:r>
            <a:rPr lang="en-GB" sz="1400" kern="1200"/>
            <a:t> </a:t>
          </a:r>
        </a:p>
      </dgm:t>
    </dgm:pt>
    <dgm:pt modelId="{C6E8985C-09E9-4DFF-8FBB-C5EF34CF07BA}" type="parTrans" cxnId="{CF653004-0CDA-49A4-B9E3-05B83D2787B9}">
      <dgm:prSet/>
      <dgm:spPr/>
      <dgm:t>
        <a:bodyPr/>
        <a:lstStyle/>
        <a:p>
          <a:endParaRPr lang="en-GB"/>
        </a:p>
      </dgm:t>
    </dgm:pt>
    <dgm:pt modelId="{B3CE4E21-5A6A-4A04-9198-15C63EDE3CCC}" type="sibTrans" cxnId="{CF653004-0CDA-49A4-B9E3-05B83D2787B9}">
      <dgm:prSet/>
      <dgm:spPr/>
      <dgm:t>
        <a:bodyPr/>
        <a:lstStyle/>
        <a:p>
          <a:endParaRPr lang="en-GB"/>
        </a:p>
      </dgm:t>
    </dgm:pt>
    <dgm:pt modelId="{6FD98D69-FF59-41F2-9E31-08CCF0475A92}">
      <dgm:prSet custT="1"/>
      <dgm:spPr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Projects</a:t>
          </a:r>
        </a:p>
      </dgm:t>
    </dgm:pt>
    <dgm:pt modelId="{ABEF60D8-68AB-4F05-B142-AC70D0CA4D64}" type="parTrans" cxnId="{A662F2A7-D6A7-463B-96D9-A5E5549CFC36}">
      <dgm:prSet/>
      <dgm:spPr/>
      <dgm:t>
        <a:bodyPr/>
        <a:lstStyle/>
        <a:p>
          <a:endParaRPr lang="en-GB"/>
        </a:p>
      </dgm:t>
    </dgm:pt>
    <dgm:pt modelId="{C081875F-CDAC-44BB-83EF-4663FA8D7C7A}" type="sibTrans" cxnId="{A662F2A7-D6A7-463B-96D9-A5E5549CFC36}">
      <dgm:prSet/>
      <dgm:spPr/>
      <dgm:t>
        <a:bodyPr/>
        <a:lstStyle/>
        <a:p>
          <a:endParaRPr lang="en-GB"/>
        </a:p>
      </dgm:t>
    </dgm:pt>
    <dgm:pt modelId="{D32A2340-553E-4B2F-B84D-A015B0BE7D42}">
      <dgm:prSet custT="1"/>
      <dgm:spPr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8890" tIns="8890" rIns="8890" bIns="8890" numCol="1" spcCol="1270" anchor="ctr" anchorCtr="0"/>
        <a:lstStyle/>
        <a:p>
          <a:r>
            <a:rPr lang="en-GB" sz="1400" kern="1200">
              <a:solidFill>
                <a:schemeClr val="tx1"/>
              </a:solidFill>
              <a:latin typeface="Aptos" panose="02110004020202020204"/>
              <a:ea typeface="+mn-ea"/>
              <a:cs typeface="+mn-cs"/>
            </a:rPr>
            <a:t>Communications</a:t>
          </a:r>
          <a:r>
            <a:rPr lang="en-GB" sz="1400" kern="1200">
              <a:solidFill>
                <a:schemeClr val="tx1"/>
              </a:solidFill>
            </a:rPr>
            <a:t> &amp; PR</a:t>
          </a:r>
        </a:p>
      </dgm:t>
    </dgm:pt>
    <dgm:pt modelId="{9268CEB3-F99B-4B26-A735-5FF5DCC4C404}" type="parTrans" cxnId="{165AB3C8-2928-4B05-B01C-9782CBC9D33F}">
      <dgm:prSet/>
      <dgm:spPr/>
      <dgm:t>
        <a:bodyPr/>
        <a:lstStyle/>
        <a:p>
          <a:endParaRPr lang="en-GB"/>
        </a:p>
      </dgm:t>
    </dgm:pt>
    <dgm:pt modelId="{D33CF0F1-5FAA-4CBC-8FE9-CCAD1C60C16A}" type="sibTrans" cxnId="{165AB3C8-2928-4B05-B01C-9782CBC9D33F}">
      <dgm:prSet/>
      <dgm:spPr/>
      <dgm:t>
        <a:bodyPr/>
        <a:lstStyle/>
        <a:p>
          <a:endParaRPr lang="en-GB"/>
        </a:p>
      </dgm:t>
    </dgm:pt>
    <dgm:pt modelId="{44D2BF7E-3E78-40DD-A14F-196D2CDA7D14}">
      <dgm:prSet custT="1"/>
      <dgm:spPr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Customer Excellence</a:t>
          </a:r>
        </a:p>
      </dgm:t>
    </dgm:pt>
    <dgm:pt modelId="{7583DFDD-FA59-4FE1-A532-B73888157FBE}" type="parTrans" cxnId="{2D74AADD-53EE-4352-9549-2F379ECA6532}">
      <dgm:prSet/>
      <dgm:spPr/>
      <dgm:t>
        <a:bodyPr/>
        <a:lstStyle/>
        <a:p>
          <a:endParaRPr lang="en-GB"/>
        </a:p>
      </dgm:t>
    </dgm:pt>
    <dgm:pt modelId="{9465F28A-A257-45B6-B01D-C11B80725B6E}" type="sibTrans" cxnId="{2D74AADD-53EE-4352-9549-2F379ECA6532}">
      <dgm:prSet/>
      <dgm:spPr/>
      <dgm:t>
        <a:bodyPr/>
        <a:lstStyle/>
        <a:p>
          <a:endParaRPr lang="en-GB"/>
        </a:p>
      </dgm:t>
    </dgm:pt>
    <dgm:pt modelId="{48575810-7C23-4AA4-BFA5-81B39C2393FA}">
      <dgm:prSet/>
      <dgm:spPr/>
      <dgm:t>
        <a:bodyPr/>
        <a:lstStyle/>
        <a:p>
          <a:r>
            <a:rPr lang="en-GB"/>
            <a:t>Head</a:t>
          </a:r>
          <a:r>
            <a:rPr lang="en-GB" baseline="0"/>
            <a:t> of Finance and Business Services  </a:t>
          </a:r>
          <a:endParaRPr lang="en-GB"/>
        </a:p>
      </dgm:t>
    </dgm:pt>
    <dgm:pt modelId="{9D8F3767-17B1-4C6C-8500-830760988F19}" type="parTrans" cxnId="{F188EB1C-810A-4791-BE24-318CE9429EF5}">
      <dgm:prSet/>
      <dgm:spPr/>
      <dgm:t>
        <a:bodyPr/>
        <a:lstStyle/>
        <a:p>
          <a:endParaRPr lang="en-GB"/>
        </a:p>
      </dgm:t>
    </dgm:pt>
    <dgm:pt modelId="{99E15A3F-0DC5-4EAD-BF56-4F125941CDB2}" type="sibTrans" cxnId="{F188EB1C-810A-4791-BE24-318CE9429EF5}">
      <dgm:prSet/>
      <dgm:spPr/>
      <dgm:t>
        <a:bodyPr/>
        <a:lstStyle/>
        <a:p>
          <a:endParaRPr lang="en-GB"/>
        </a:p>
      </dgm:t>
    </dgm:pt>
    <dgm:pt modelId="{72653AE0-2F9B-4346-920A-DB7C31F3D2D9}">
      <dgm:prSet custT="1"/>
      <dgm:spPr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Finance</a:t>
          </a:r>
        </a:p>
      </dgm:t>
    </dgm:pt>
    <dgm:pt modelId="{55505934-CBC7-4318-81C6-FDF59C4FBD35}" type="parTrans" cxnId="{26EE9BFC-2B71-4B6D-8729-9B03EDB10F8E}">
      <dgm:prSet/>
      <dgm:spPr/>
      <dgm:t>
        <a:bodyPr/>
        <a:lstStyle/>
        <a:p>
          <a:endParaRPr lang="en-GB"/>
        </a:p>
      </dgm:t>
    </dgm:pt>
    <dgm:pt modelId="{BCEE045F-459A-4170-9D3C-910489895676}" type="sibTrans" cxnId="{26EE9BFC-2B71-4B6D-8729-9B03EDB10F8E}">
      <dgm:prSet/>
      <dgm:spPr/>
      <dgm:t>
        <a:bodyPr/>
        <a:lstStyle/>
        <a:p>
          <a:endParaRPr lang="en-GB"/>
        </a:p>
      </dgm:t>
    </dgm:pt>
    <dgm:pt modelId="{80E594E1-3EE0-4003-9A39-C2515C557601}">
      <dgm:prSet custT="1"/>
      <dgm:spPr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Business Services</a:t>
          </a:r>
        </a:p>
      </dgm:t>
    </dgm:pt>
    <dgm:pt modelId="{CE413030-33CA-48B2-A917-0520E88FB592}" type="parTrans" cxnId="{474F1BA6-2F5B-4E60-8DA3-3F923E7CBCF0}">
      <dgm:prSet/>
      <dgm:spPr/>
      <dgm:t>
        <a:bodyPr/>
        <a:lstStyle/>
        <a:p>
          <a:endParaRPr lang="en-GB"/>
        </a:p>
      </dgm:t>
    </dgm:pt>
    <dgm:pt modelId="{A213C99E-B21B-4A5E-813B-62041A309A91}" type="sibTrans" cxnId="{474F1BA6-2F5B-4E60-8DA3-3F923E7CBCF0}">
      <dgm:prSet/>
      <dgm:spPr/>
      <dgm:t>
        <a:bodyPr/>
        <a:lstStyle/>
        <a:p>
          <a:endParaRPr lang="en-GB"/>
        </a:p>
      </dgm:t>
    </dgm:pt>
    <dgm:pt modelId="{25B0FD20-F5BE-48BD-8362-CC821DEE76D0}">
      <dgm:prSet custT="1"/>
      <dgm:spPr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Hospitality</a:t>
          </a:r>
        </a:p>
      </dgm:t>
    </dgm:pt>
    <dgm:pt modelId="{E78C09A2-D922-414E-B939-9774B8D42985}" type="parTrans" cxnId="{A206E657-5496-4A30-85A4-AE3917F9669E}">
      <dgm:prSet/>
      <dgm:spPr/>
      <dgm:t>
        <a:bodyPr/>
        <a:lstStyle/>
        <a:p>
          <a:endParaRPr lang="en-GB"/>
        </a:p>
      </dgm:t>
    </dgm:pt>
    <dgm:pt modelId="{FA063320-615C-4063-97C6-1174B53759DB}" type="sibTrans" cxnId="{A206E657-5496-4A30-85A4-AE3917F9669E}">
      <dgm:prSet/>
      <dgm:spPr/>
      <dgm:t>
        <a:bodyPr/>
        <a:lstStyle/>
        <a:p>
          <a:endParaRPr lang="en-GB"/>
        </a:p>
      </dgm:t>
    </dgm:pt>
    <dgm:pt modelId="{6A686BDB-C134-4577-9B17-F63051918359}">
      <dgm:prSet custT="1"/>
      <dgm:spPr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Financial Governance</a:t>
          </a:r>
        </a:p>
      </dgm:t>
    </dgm:pt>
    <dgm:pt modelId="{634DE43F-4D74-43C8-B689-A16E0FD951A5}" type="parTrans" cxnId="{8C380A66-9E61-4697-91F8-C7F840DC650E}">
      <dgm:prSet/>
      <dgm:spPr/>
      <dgm:t>
        <a:bodyPr/>
        <a:lstStyle/>
        <a:p>
          <a:endParaRPr lang="en-GB"/>
        </a:p>
      </dgm:t>
    </dgm:pt>
    <dgm:pt modelId="{3CBC43C5-B18E-4D6B-BB0F-8F75BF39A472}" type="sibTrans" cxnId="{8C380A66-9E61-4697-91F8-C7F840DC650E}">
      <dgm:prSet/>
      <dgm:spPr/>
      <dgm:t>
        <a:bodyPr/>
        <a:lstStyle/>
        <a:p>
          <a:endParaRPr lang="en-GB"/>
        </a:p>
      </dgm:t>
    </dgm:pt>
    <dgm:pt modelId="{7CA8A75A-D9CB-430B-A8BB-608A3EC3784B}">
      <dgm:prSet custT="1"/>
      <dgm:spPr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Board Governance</a:t>
          </a:r>
        </a:p>
      </dgm:t>
    </dgm:pt>
    <dgm:pt modelId="{4F47B722-2791-4A45-BB26-0932865D14F7}" type="parTrans" cxnId="{1BBD03D0-9F9B-4536-8F6A-4679442060E7}">
      <dgm:prSet/>
      <dgm:spPr/>
      <dgm:t>
        <a:bodyPr/>
        <a:lstStyle/>
        <a:p>
          <a:endParaRPr lang="en-GB"/>
        </a:p>
      </dgm:t>
    </dgm:pt>
    <dgm:pt modelId="{E3EFB410-98E4-46E7-B4EA-773C1BB0ABFF}" type="sibTrans" cxnId="{1BBD03D0-9F9B-4536-8F6A-4679442060E7}">
      <dgm:prSet/>
      <dgm:spPr/>
      <dgm:t>
        <a:bodyPr/>
        <a:lstStyle/>
        <a:p>
          <a:endParaRPr lang="en-GB"/>
        </a:p>
      </dgm:t>
    </dgm:pt>
    <dgm:pt modelId="{4D572E2C-17DE-4F88-A27D-7C4C2FBBC051}">
      <dgm:prSet custT="1"/>
      <dgm:spPr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Technology Governance </a:t>
          </a:r>
        </a:p>
      </dgm:t>
    </dgm:pt>
    <dgm:pt modelId="{86BDBE0D-9EA2-4737-A0F1-09AB7E6EA4DF}" type="parTrans" cxnId="{21DFE68A-882D-4513-B446-C109B09F367A}">
      <dgm:prSet/>
      <dgm:spPr/>
      <dgm:t>
        <a:bodyPr/>
        <a:lstStyle/>
        <a:p>
          <a:endParaRPr lang="en-GB"/>
        </a:p>
      </dgm:t>
    </dgm:pt>
    <dgm:pt modelId="{AE8E1538-77D5-44C0-A6E1-301BA9216368}" type="sibTrans" cxnId="{21DFE68A-882D-4513-B446-C109B09F367A}">
      <dgm:prSet/>
      <dgm:spPr/>
      <dgm:t>
        <a:bodyPr/>
        <a:lstStyle/>
        <a:p>
          <a:endParaRPr lang="en-GB"/>
        </a:p>
      </dgm:t>
    </dgm:pt>
    <dgm:pt modelId="{82F50854-48E4-4218-836B-6326BA1E6E60}">
      <dgm:prSet custT="1"/>
      <dgm:spPr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Process Improvement </a:t>
          </a:r>
        </a:p>
      </dgm:t>
    </dgm:pt>
    <dgm:pt modelId="{BA052B9E-EAC8-434E-98B7-F43D32A542C3}" type="parTrans" cxnId="{276BD9CD-6A5E-4724-9267-826A6120BCDF}">
      <dgm:prSet/>
      <dgm:spPr/>
      <dgm:t>
        <a:bodyPr/>
        <a:lstStyle/>
        <a:p>
          <a:endParaRPr lang="en-GB"/>
        </a:p>
      </dgm:t>
    </dgm:pt>
    <dgm:pt modelId="{BAEE16F3-B9F7-44EE-8995-7899A9E56F07}" type="sibTrans" cxnId="{276BD9CD-6A5E-4724-9267-826A6120BCDF}">
      <dgm:prSet/>
      <dgm:spPr/>
      <dgm:t>
        <a:bodyPr/>
        <a:lstStyle/>
        <a:p>
          <a:endParaRPr lang="en-GB"/>
        </a:p>
      </dgm:t>
    </dgm:pt>
    <dgm:pt modelId="{EE646185-A857-4C6B-B73F-D7D9843D8B3F}">
      <dgm:prSet/>
      <dgm:spPr>
        <a:solidFill>
          <a:srgbClr val="FFFF00"/>
        </a:solidFill>
      </dgm:spPr>
      <dgm:t>
        <a:bodyPr/>
        <a:lstStyle/>
        <a:p>
          <a:r>
            <a:rPr lang="en-GB" b="0">
              <a:solidFill>
                <a:schemeClr val="tx1"/>
              </a:solidFill>
            </a:rPr>
            <a:t>Engagement </a:t>
          </a:r>
        </a:p>
      </dgm:t>
    </dgm:pt>
    <dgm:pt modelId="{2D31D0AB-2494-4142-81BF-5C28DDD8CE8A}" type="parTrans" cxnId="{F4AC98AB-FD12-4201-B791-9F1175756665}">
      <dgm:prSet/>
      <dgm:spPr/>
      <dgm:t>
        <a:bodyPr/>
        <a:lstStyle/>
        <a:p>
          <a:endParaRPr lang="en-GB"/>
        </a:p>
      </dgm:t>
    </dgm:pt>
    <dgm:pt modelId="{FD251C4F-6EA5-43E4-9C98-FC926E234552}" type="sibTrans" cxnId="{F4AC98AB-FD12-4201-B791-9F1175756665}">
      <dgm:prSet/>
      <dgm:spPr/>
      <dgm:t>
        <a:bodyPr/>
        <a:lstStyle/>
        <a:p>
          <a:endParaRPr lang="en-GB"/>
        </a:p>
      </dgm:t>
    </dgm:pt>
    <dgm:pt modelId="{424E3466-ACA8-40F5-B100-1C3EC6514698}" type="pres">
      <dgm:prSet presAssocID="{E146304C-633D-4157-AC9C-DB87D03D029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FAD0AD3-D789-4A39-AAEE-A06615B34F0E}" type="pres">
      <dgm:prSet presAssocID="{C553FA42-E24A-4F66-9480-94AE46290FA3}" presName="hierRoot1" presStyleCnt="0">
        <dgm:presLayoutVars>
          <dgm:hierBranch val="init"/>
        </dgm:presLayoutVars>
      </dgm:prSet>
      <dgm:spPr/>
    </dgm:pt>
    <dgm:pt modelId="{682D2E84-ADA4-4A0E-853A-4718F09287EB}" type="pres">
      <dgm:prSet presAssocID="{C553FA42-E24A-4F66-9480-94AE46290FA3}" presName="rootComposite1" presStyleCnt="0"/>
      <dgm:spPr/>
    </dgm:pt>
    <dgm:pt modelId="{604CC759-9F0B-4386-BBBF-87FBDB65EF8A}" type="pres">
      <dgm:prSet presAssocID="{C553FA42-E24A-4F66-9480-94AE46290FA3}" presName="rootText1" presStyleLbl="node0" presStyleIdx="0" presStyleCnt="1">
        <dgm:presLayoutVars>
          <dgm:chPref val="3"/>
        </dgm:presLayoutVars>
      </dgm:prSet>
      <dgm:spPr/>
    </dgm:pt>
    <dgm:pt modelId="{A48BC6F8-7DA4-4CC2-877F-7C97CF038121}" type="pres">
      <dgm:prSet presAssocID="{C553FA42-E24A-4F66-9480-94AE46290FA3}" presName="rootConnector1" presStyleLbl="node1" presStyleIdx="0" presStyleCnt="0"/>
      <dgm:spPr/>
    </dgm:pt>
    <dgm:pt modelId="{BCC1A2CE-15F5-406F-92E4-9467C07C3218}" type="pres">
      <dgm:prSet presAssocID="{C553FA42-E24A-4F66-9480-94AE46290FA3}" presName="hierChild2" presStyleCnt="0"/>
      <dgm:spPr/>
    </dgm:pt>
    <dgm:pt modelId="{6096D6B6-EBD5-4912-A6C1-5C87CBB15FD7}" type="pres">
      <dgm:prSet presAssocID="{885A5B22-0160-4E33-BD32-9E0381F6940D}" presName="Name37" presStyleLbl="parChTrans1D2" presStyleIdx="0" presStyleCnt="6"/>
      <dgm:spPr/>
    </dgm:pt>
    <dgm:pt modelId="{7773DAF0-0679-47A3-BCFA-4B73511D893B}" type="pres">
      <dgm:prSet presAssocID="{049550E6-CFE3-4CBE-85D6-FD4E89B7BD0F}" presName="hierRoot2" presStyleCnt="0">
        <dgm:presLayoutVars>
          <dgm:hierBranch val="init"/>
        </dgm:presLayoutVars>
      </dgm:prSet>
      <dgm:spPr/>
    </dgm:pt>
    <dgm:pt modelId="{5D786C6E-513F-43EE-A247-0C5A2E15EDE8}" type="pres">
      <dgm:prSet presAssocID="{049550E6-CFE3-4CBE-85D6-FD4E89B7BD0F}" presName="rootComposite" presStyleCnt="0"/>
      <dgm:spPr/>
    </dgm:pt>
    <dgm:pt modelId="{22EB074B-B783-4E6B-8528-A3A8C4E11A9F}" type="pres">
      <dgm:prSet presAssocID="{049550E6-CFE3-4CBE-85D6-FD4E89B7BD0F}" presName="rootText" presStyleLbl="node2" presStyleIdx="0" presStyleCnt="6">
        <dgm:presLayoutVars>
          <dgm:chPref val="3"/>
        </dgm:presLayoutVars>
      </dgm:prSet>
      <dgm:spPr/>
    </dgm:pt>
    <dgm:pt modelId="{C98A4823-04F9-494C-A06F-10D7BE5202BB}" type="pres">
      <dgm:prSet presAssocID="{049550E6-CFE3-4CBE-85D6-FD4E89B7BD0F}" presName="rootConnector" presStyleLbl="node2" presStyleIdx="0" presStyleCnt="6"/>
      <dgm:spPr/>
    </dgm:pt>
    <dgm:pt modelId="{91760F10-4B86-41E7-BD27-957419364A23}" type="pres">
      <dgm:prSet presAssocID="{049550E6-CFE3-4CBE-85D6-FD4E89B7BD0F}" presName="hierChild4" presStyleCnt="0"/>
      <dgm:spPr/>
    </dgm:pt>
    <dgm:pt modelId="{B0A469FB-C971-43F8-91AE-21B5C0F141F6}" type="pres">
      <dgm:prSet presAssocID="{F6A7FD21-27F1-48B1-BD26-3D4CD9FEB1C9}" presName="Name37" presStyleLbl="parChTrans1D3" presStyleIdx="0" presStyleCnt="24"/>
      <dgm:spPr/>
    </dgm:pt>
    <dgm:pt modelId="{4EB4DAC2-00A9-43AC-99E4-931702583DA4}" type="pres">
      <dgm:prSet presAssocID="{581ABF7C-CE93-44A6-BB43-03F82460BFA7}" presName="hierRoot2" presStyleCnt="0">
        <dgm:presLayoutVars>
          <dgm:hierBranch val="init"/>
        </dgm:presLayoutVars>
      </dgm:prSet>
      <dgm:spPr/>
    </dgm:pt>
    <dgm:pt modelId="{720C0825-E733-425C-BF11-F4133A1733C4}" type="pres">
      <dgm:prSet presAssocID="{581ABF7C-CE93-44A6-BB43-03F82460BFA7}" presName="rootComposite" presStyleCnt="0"/>
      <dgm:spPr/>
    </dgm:pt>
    <dgm:pt modelId="{1CB5A7FD-F2C0-41E2-ADD4-42F37DCF5CB1}" type="pres">
      <dgm:prSet presAssocID="{581ABF7C-CE93-44A6-BB43-03F82460BFA7}" presName="rootText" presStyleLbl="node3" presStyleIdx="0" presStyleCnt="24">
        <dgm:presLayoutVars>
          <dgm:chPref val="3"/>
        </dgm:presLayoutVars>
      </dgm:prSet>
      <dgm:spPr/>
    </dgm:pt>
    <dgm:pt modelId="{377E1430-D533-4CDC-95AA-C2038B3CC770}" type="pres">
      <dgm:prSet presAssocID="{581ABF7C-CE93-44A6-BB43-03F82460BFA7}" presName="rootConnector" presStyleLbl="node3" presStyleIdx="0" presStyleCnt="24"/>
      <dgm:spPr/>
    </dgm:pt>
    <dgm:pt modelId="{4947C5ED-730C-4EFC-918E-F3E29BBA6577}" type="pres">
      <dgm:prSet presAssocID="{581ABF7C-CE93-44A6-BB43-03F82460BFA7}" presName="hierChild4" presStyleCnt="0"/>
      <dgm:spPr/>
    </dgm:pt>
    <dgm:pt modelId="{82BEFEDC-E308-4678-BFAC-B23F3547C6A4}" type="pres">
      <dgm:prSet presAssocID="{581ABF7C-CE93-44A6-BB43-03F82460BFA7}" presName="hierChild5" presStyleCnt="0"/>
      <dgm:spPr/>
    </dgm:pt>
    <dgm:pt modelId="{262AEB90-C840-4C7E-AA63-89397B434686}" type="pres">
      <dgm:prSet presAssocID="{4EF78011-DB9D-40A9-9BC9-25505E02CC0C}" presName="Name37" presStyleLbl="parChTrans1D3" presStyleIdx="1" presStyleCnt="24"/>
      <dgm:spPr/>
    </dgm:pt>
    <dgm:pt modelId="{F8F008BA-E874-40E6-918D-BCE42AA7CAC1}" type="pres">
      <dgm:prSet presAssocID="{34DEB3B7-7CCA-4D66-BD7D-016B33E6ED3A}" presName="hierRoot2" presStyleCnt="0">
        <dgm:presLayoutVars>
          <dgm:hierBranch val="init"/>
        </dgm:presLayoutVars>
      </dgm:prSet>
      <dgm:spPr/>
    </dgm:pt>
    <dgm:pt modelId="{75535F1C-44E9-4FD0-A8A3-A6EC0162D271}" type="pres">
      <dgm:prSet presAssocID="{34DEB3B7-7CCA-4D66-BD7D-016B33E6ED3A}" presName="rootComposite" presStyleCnt="0"/>
      <dgm:spPr/>
    </dgm:pt>
    <dgm:pt modelId="{FE4AD2C0-A7E1-4BAC-8395-7CC1608F0D92}" type="pres">
      <dgm:prSet presAssocID="{34DEB3B7-7CCA-4D66-BD7D-016B33E6ED3A}" presName="rootText" presStyleLbl="node3" presStyleIdx="1" presStyleCnt="24">
        <dgm:presLayoutVars>
          <dgm:chPref val="3"/>
        </dgm:presLayoutVars>
      </dgm:prSet>
      <dgm:spPr>
        <a:xfrm>
          <a:off x="363559" y="3458249"/>
          <a:ext cx="1436621" cy="718310"/>
        </a:xfrm>
        <a:prstGeom prst="rect">
          <a:avLst/>
        </a:prstGeom>
      </dgm:spPr>
    </dgm:pt>
    <dgm:pt modelId="{47391A3F-1099-4885-ADD8-30B0BC0BD5C2}" type="pres">
      <dgm:prSet presAssocID="{34DEB3B7-7CCA-4D66-BD7D-016B33E6ED3A}" presName="rootConnector" presStyleLbl="node3" presStyleIdx="1" presStyleCnt="24"/>
      <dgm:spPr/>
    </dgm:pt>
    <dgm:pt modelId="{83325606-C2CF-486B-A181-04CB20987033}" type="pres">
      <dgm:prSet presAssocID="{34DEB3B7-7CCA-4D66-BD7D-016B33E6ED3A}" presName="hierChild4" presStyleCnt="0"/>
      <dgm:spPr/>
    </dgm:pt>
    <dgm:pt modelId="{39E40E30-107E-400A-A43F-3513BB53FE6C}" type="pres">
      <dgm:prSet presAssocID="{34DEB3B7-7CCA-4D66-BD7D-016B33E6ED3A}" presName="hierChild5" presStyleCnt="0"/>
      <dgm:spPr/>
    </dgm:pt>
    <dgm:pt modelId="{CFEDF36F-428E-42FE-A0A2-298D168A80AB}" type="pres">
      <dgm:prSet presAssocID="{0B340194-CB61-48AD-ACD6-95CC7C1A2FFC}" presName="Name37" presStyleLbl="parChTrans1D3" presStyleIdx="2" presStyleCnt="24"/>
      <dgm:spPr/>
    </dgm:pt>
    <dgm:pt modelId="{E9EB5339-9F73-43F0-88B7-EFDE1A650AC9}" type="pres">
      <dgm:prSet presAssocID="{4E7B581A-754E-4C3B-AC4A-9FD60B8E4638}" presName="hierRoot2" presStyleCnt="0">
        <dgm:presLayoutVars>
          <dgm:hierBranch val="init"/>
        </dgm:presLayoutVars>
      </dgm:prSet>
      <dgm:spPr/>
    </dgm:pt>
    <dgm:pt modelId="{1947A40D-704D-480A-891A-5538C535F61F}" type="pres">
      <dgm:prSet presAssocID="{4E7B581A-754E-4C3B-AC4A-9FD60B8E4638}" presName="rootComposite" presStyleCnt="0"/>
      <dgm:spPr/>
    </dgm:pt>
    <dgm:pt modelId="{887E466F-C790-440B-8858-6AFBA8EBA9FD}" type="pres">
      <dgm:prSet presAssocID="{4E7B581A-754E-4C3B-AC4A-9FD60B8E4638}" presName="rootText" presStyleLbl="node3" presStyleIdx="2" presStyleCnt="24">
        <dgm:presLayoutVars>
          <dgm:chPref val="3"/>
        </dgm:presLayoutVars>
      </dgm:prSet>
      <dgm:spPr>
        <a:xfrm>
          <a:off x="363559" y="4478250"/>
          <a:ext cx="1436621" cy="718310"/>
        </a:xfrm>
        <a:prstGeom prst="rect">
          <a:avLst/>
        </a:prstGeom>
      </dgm:spPr>
    </dgm:pt>
    <dgm:pt modelId="{4D41C0CA-DEB5-4E91-866E-C5C6C771D83E}" type="pres">
      <dgm:prSet presAssocID="{4E7B581A-754E-4C3B-AC4A-9FD60B8E4638}" presName="rootConnector" presStyleLbl="node3" presStyleIdx="2" presStyleCnt="24"/>
      <dgm:spPr/>
    </dgm:pt>
    <dgm:pt modelId="{8060CE2A-4803-4811-95A2-A6B1CDC65341}" type="pres">
      <dgm:prSet presAssocID="{4E7B581A-754E-4C3B-AC4A-9FD60B8E4638}" presName="hierChild4" presStyleCnt="0"/>
      <dgm:spPr/>
    </dgm:pt>
    <dgm:pt modelId="{866448B7-E9DC-4A22-848B-383B00385502}" type="pres">
      <dgm:prSet presAssocID="{4E7B581A-754E-4C3B-AC4A-9FD60B8E4638}" presName="hierChild5" presStyleCnt="0"/>
      <dgm:spPr/>
    </dgm:pt>
    <dgm:pt modelId="{720340FF-5881-4145-BBA6-DE746AE51A33}" type="pres">
      <dgm:prSet presAssocID="{C6E8985C-09E9-4DFF-8FBB-C5EF34CF07BA}" presName="Name37" presStyleLbl="parChTrans1D3" presStyleIdx="3" presStyleCnt="24"/>
      <dgm:spPr/>
    </dgm:pt>
    <dgm:pt modelId="{C7295675-5107-4F5C-9710-E418725BECE3}" type="pres">
      <dgm:prSet presAssocID="{FD139EFD-27CF-457F-A08B-B39F59B4ACFF}" presName="hierRoot2" presStyleCnt="0">
        <dgm:presLayoutVars>
          <dgm:hierBranch val="init"/>
        </dgm:presLayoutVars>
      </dgm:prSet>
      <dgm:spPr/>
    </dgm:pt>
    <dgm:pt modelId="{E9EA7FBE-80E1-434F-9FB6-4356EF76B044}" type="pres">
      <dgm:prSet presAssocID="{FD139EFD-27CF-457F-A08B-B39F59B4ACFF}" presName="rootComposite" presStyleCnt="0"/>
      <dgm:spPr/>
    </dgm:pt>
    <dgm:pt modelId="{50D8FE54-35D7-4FFB-BC6E-7BA7B724BAD2}" type="pres">
      <dgm:prSet presAssocID="{FD139EFD-27CF-457F-A08B-B39F59B4ACFF}" presName="rootText" presStyleLbl="node3" presStyleIdx="3" presStyleCnt="24">
        <dgm:presLayoutVars>
          <dgm:chPref val="3"/>
        </dgm:presLayoutVars>
      </dgm:prSet>
      <dgm:spPr>
        <a:xfrm>
          <a:off x="363559" y="5498251"/>
          <a:ext cx="1436621" cy="718310"/>
        </a:xfrm>
        <a:prstGeom prst="rect">
          <a:avLst/>
        </a:prstGeom>
      </dgm:spPr>
    </dgm:pt>
    <dgm:pt modelId="{6BDEDFAB-D3E5-44BF-B170-0B133262BD1D}" type="pres">
      <dgm:prSet presAssocID="{FD139EFD-27CF-457F-A08B-B39F59B4ACFF}" presName="rootConnector" presStyleLbl="node3" presStyleIdx="3" presStyleCnt="24"/>
      <dgm:spPr/>
    </dgm:pt>
    <dgm:pt modelId="{808BE1ED-C2CC-4EF1-9505-4333DCE5AA13}" type="pres">
      <dgm:prSet presAssocID="{FD139EFD-27CF-457F-A08B-B39F59B4ACFF}" presName="hierChild4" presStyleCnt="0"/>
      <dgm:spPr/>
    </dgm:pt>
    <dgm:pt modelId="{570A861F-096A-44C7-8FB8-719170C91843}" type="pres">
      <dgm:prSet presAssocID="{FD139EFD-27CF-457F-A08B-B39F59B4ACFF}" presName="hierChild5" presStyleCnt="0"/>
      <dgm:spPr/>
    </dgm:pt>
    <dgm:pt modelId="{6029E39E-1246-493A-AA46-31B7BDEDA13E}" type="pres">
      <dgm:prSet presAssocID="{049550E6-CFE3-4CBE-85D6-FD4E89B7BD0F}" presName="hierChild5" presStyleCnt="0"/>
      <dgm:spPr/>
    </dgm:pt>
    <dgm:pt modelId="{97C0BD12-2D91-4C33-9366-E4A403E97B10}" type="pres">
      <dgm:prSet presAssocID="{1D1072A6-FD00-42BD-AD91-57A87E6E2734}" presName="Name37" presStyleLbl="parChTrans1D2" presStyleIdx="1" presStyleCnt="6"/>
      <dgm:spPr/>
    </dgm:pt>
    <dgm:pt modelId="{B62F28AA-C78D-405B-8EA7-ADF631A1D9CD}" type="pres">
      <dgm:prSet presAssocID="{A56620ED-063D-4524-A7A6-EA13DC0DEE6C}" presName="hierRoot2" presStyleCnt="0">
        <dgm:presLayoutVars>
          <dgm:hierBranch val="init"/>
        </dgm:presLayoutVars>
      </dgm:prSet>
      <dgm:spPr/>
    </dgm:pt>
    <dgm:pt modelId="{6BD262BB-E158-4FDC-8E70-061232E180BD}" type="pres">
      <dgm:prSet presAssocID="{A56620ED-063D-4524-A7A6-EA13DC0DEE6C}" presName="rootComposite" presStyleCnt="0"/>
      <dgm:spPr/>
    </dgm:pt>
    <dgm:pt modelId="{721D8B2F-7D64-4D62-A08A-989EBE13B0C0}" type="pres">
      <dgm:prSet presAssocID="{A56620ED-063D-4524-A7A6-EA13DC0DEE6C}" presName="rootText" presStyleLbl="node2" presStyleIdx="1" presStyleCnt="6" custLinFactNeighborX="-1289" custLinFactNeighborY="0">
        <dgm:presLayoutVars>
          <dgm:chPref val="3"/>
        </dgm:presLayoutVars>
      </dgm:prSet>
      <dgm:spPr/>
    </dgm:pt>
    <dgm:pt modelId="{95F8787C-4AC5-4C53-A1F0-0AF94EF09427}" type="pres">
      <dgm:prSet presAssocID="{A56620ED-063D-4524-A7A6-EA13DC0DEE6C}" presName="rootConnector" presStyleLbl="node2" presStyleIdx="1" presStyleCnt="6"/>
      <dgm:spPr/>
    </dgm:pt>
    <dgm:pt modelId="{E7F24FFA-D91B-4926-AE61-38DC13377146}" type="pres">
      <dgm:prSet presAssocID="{A56620ED-063D-4524-A7A6-EA13DC0DEE6C}" presName="hierChild4" presStyleCnt="0"/>
      <dgm:spPr/>
    </dgm:pt>
    <dgm:pt modelId="{E601BB6A-9228-414E-8A2D-7A3ADB4EB547}" type="pres">
      <dgm:prSet presAssocID="{FAC541A8-B057-4DD3-A32A-A6BF2F64CD20}" presName="Name37" presStyleLbl="parChTrans1D3" presStyleIdx="4" presStyleCnt="24"/>
      <dgm:spPr/>
    </dgm:pt>
    <dgm:pt modelId="{C28706CC-B442-45C1-A91C-426F2D02ED2B}" type="pres">
      <dgm:prSet presAssocID="{15F701CB-7A19-45D7-BD5D-240C0D284D95}" presName="hierRoot2" presStyleCnt="0">
        <dgm:presLayoutVars>
          <dgm:hierBranch val="init"/>
        </dgm:presLayoutVars>
      </dgm:prSet>
      <dgm:spPr/>
    </dgm:pt>
    <dgm:pt modelId="{3B782E34-CD8D-4537-B08F-70D04B5EA937}" type="pres">
      <dgm:prSet presAssocID="{15F701CB-7A19-45D7-BD5D-240C0D284D95}" presName="rootComposite" presStyleCnt="0"/>
      <dgm:spPr/>
    </dgm:pt>
    <dgm:pt modelId="{E98D4A9B-0331-4B37-B316-91340EEC0D33}" type="pres">
      <dgm:prSet presAssocID="{15F701CB-7A19-45D7-BD5D-240C0D284D95}" presName="rootText" presStyleLbl="node3" presStyleIdx="4" presStyleCnt="24">
        <dgm:presLayoutVars>
          <dgm:chPref val="3"/>
        </dgm:presLayoutVars>
      </dgm:prSet>
      <dgm:spPr>
        <a:xfrm>
          <a:off x="2101871" y="2438248"/>
          <a:ext cx="1436621" cy="718310"/>
        </a:xfrm>
        <a:prstGeom prst="rect">
          <a:avLst/>
        </a:prstGeom>
      </dgm:spPr>
    </dgm:pt>
    <dgm:pt modelId="{E2138887-F7A2-4E74-BB70-E7663679DA63}" type="pres">
      <dgm:prSet presAssocID="{15F701CB-7A19-45D7-BD5D-240C0D284D95}" presName="rootConnector" presStyleLbl="node3" presStyleIdx="4" presStyleCnt="24"/>
      <dgm:spPr/>
    </dgm:pt>
    <dgm:pt modelId="{2730C81B-A0D3-443D-A28D-97E9E8BAEE43}" type="pres">
      <dgm:prSet presAssocID="{15F701CB-7A19-45D7-BD5D-240C0D284D95}" presName="hierChild4" presStyleCnt="0"/>
      <dgm:spPr/>
    </dgm:pt>
    <dgm:pt modelId="{E2FE197B-767D-4267-BF13-C70F9646DEC3}" type="pres">
      <dgm:prSet presAssocID="{15F701CB-7A19-45D7-BD5D-240C0D284D95}" presName="hierChild5" presStyleCnt="0"/>
      <dgm:spPr/>
    </dgm:pt>
    <dgm:pt modelId="{29550841-A4B9-4E5D-8C53-1E716E8A3447}" type="pres">
      <dgm:prSet presAssocID="{55B7966B-CBBD-484D-A440-281E58B0D5C6}" presName="Name37" presStyleLbl="parChTrans1D3" presStyleIdx="5" presStyleCnt="24"/>
      <dgm:spPr/>
    </dgm:pt>
    <dgm:pt modelId="{3C73DFF5-5B54-407D-BAB2-EBFB64DAD61A}" type="pres">
      <dgm:prSet presAssocID="{E26C5793-B3CA-4414-AC64-49A2A2CEE572}" presName="hierRoot2" presStyleCnt="0">
        <dgm:presLayoutVars>
          <dgm:hierBranch val="init"/>
        </dgm:presLayoutVars>
      </dgm:prSet>
      <dgm:spPr/>
    </dgm:pt>
    <dgm:pt modelId="{0744E454-6800-4485-A98B-64E8B23B7D4D}" type="pres">
      <dgm:prSet presAssocID="{E26C5793-B3CA-4414-AC64-49A2A2CEE572}" presName="rootComposite" presStyleCnt="0"/>
      <dgm:spPr/>
    </dgm:pt>
    <dgm:pt modelId="{37E6EB7E-D8DD-40BC-A119-AB58802DCFA8}" type="pres">
      <dgm:prSet presAssocID="{E26C5793-B3CA-4414-AC64-49A2A2CEE572}" presName="rootText" presStyleLbl="node3" presStyleIdx="5" presStyleCnt="24">
        <dgm:presLayoutVars>
          <dgm:chPref val="3"/>
        </dgm:presLayoutVars>
      </dgm:prSet>
      <dgm:spPr>
        <a:xfrm>
          <a:off x="2101871" y="3458249"/>
          <a:ext cx="1436621" cy="718310"/>
        </a:xfrm>
        <a:prstGeom prst="rect">
          <a:avLst/>
        </a:prstGeom>
      </dgm:spPr>
    </dgm:pt>
    <dgm:pt modelId="{6AAE282F-5DBC-40AA-976E-65C458F06A4D}" type="pres">
      <dgm:prSet presAssocID="{E26C5793-B3CA-4414-AC64-49A2A2CEE572}" presName="rootConnector" presStyleLbl="node3" presStyleIdx="5" presStyleCnt="24"/>
      <dgm:spPr/>
    </dgm:pt>
    <dgm:pt modelId="{183DCAF9-3B3F-47DA-A8C6-2B5A96A2183E}" type="pres">
      <dgm:prSet presAssocID="{E26C5793-B3CA-4414-AC64-49A2A2CEE572}" presName="hierChild4" presStyleCnt="0"/>
      <dgm:spPr/>
    </dgm:pt>
    <dgm:pt modelId="{112FC45A-EFC2-4360-B219-EF892C002206}" type="pres">
      <dgm:prSet presAssocID="{E26C5793-B3CA-4414-AC64-49A2A2CEE572}" presName="hierChild5" presStyleCnt="0"/>
      <dgm:spPr/>
    </dgm:pt>
    <dgm:pt modelId="{DB8A1A7D-1106-4B26-B39D-1E56CBD9F724}" type="pres">
      <dgm:prSet presAssocID="{77B81FD4-1391-4D5F-BE64-007F430895BC}" presName="Name37" presStyleLbl="parChTrans1D3" presStyleIdx="6" presStyleCnt="24"/>
      <dgm:spPr/>
    </dgm:pt>
    <dgm:pt modelId="{1FC7EE3C-E007-4B51-B4A6-0256BD5F5E1D}" type="pres">
      <dgm:prSet presAssocID="{F306B4FB-5EEF-4329-8C91-C16B6785807C}" presName="hierRoot2" presStyleCnt="0">
        <dgm:presLayoutVars>
          <dgm:hierBranch val="init"/>
        </dgm:presLayoutVars>
      </dgm:prSet>
      <dgm:spPr/>
    </dgm:pt>
    <dgm:pt modelId="{750BD111-FF78-4434-88FE-44183EDA9248}" type="pres">
      <dgm:prSet presAssocID="{F306B4FB-5EEF-4329-8C91-C16B6785807C}" presName="rootComposite" presStyleCnt="0"/>
      <dgm:spPr/>
    </dgm:pt>
    <dgm:pt modelId="{3788E766-E3A4-4F29-BC77-CEFD1DD941BD}" type="pres">
      <dgm:prSet presAssocID="{F306B4FB-5EEF-4329-8C91-C16B6785807C}" presName="rootText" presStyleLbl="node3" presStyleIdx="6" presStyleCnt="24">
        <dgm:presLayoutVars>
          <dgm:chPref val="3"/>
        </dgm:presLayoutVars>
      </dgm:prSet>
      <dgm:spPr>
        <a:xfrm>
          <a:off x="2101871" y="5498251"/>
          <a:ext cx="1436621" cy="718310"/>
        </a:xfrm>
        <a:prstGeom prst="rect">
          <a:avLst/>
        </a:prstGeom>
      </dgm:spPr>
    </dgm:pt>
    <dgm:pt modelId="{DEF610EB-DE03-4CF1-9B33-8AB7207DECBE}" type="pres">
      <dgm:prSet presAssocID="{F306B4FB-5EEF-4329-8C91-C16B6785807C}" presName="rootConnector" presStyleLbl="node3" presStyleIdx="6" presStyleCnt="24"/>
      <dgm:spPr/>
    </dgm:pt>
    <dgm:pt modelId="{0895343F-2BAF-4EB6-BB7E-EA3B87659335}" type="pres">
      <dgm:prSet presAssocID="{F306B4FB-5EEF-4329-8C91-C16B6785807C}" presName="hierChild4" presStyleCnt="0"/>
      <dgm:spPr/>
    </dgm:pt>
    <dgm:pt modelId="{590A67C3-8E34-4EC1-98C1-C9D2DD04486C}" type="pres">
      <dgm:prSet presAssocID="{F306B4FB-5EEF-4329-8C91-C16B6785807C}" presName="hierChild5" presStyleCnt="0"/>
      <dgm:spPr/>
    </dgm:pt>
    <dgm:pt modelId="{91C5B95C-8B64-4650-8DDF-7BA1815B48E3}" type="pres">
      <dgm:prSet presAssocID="{A56620ED-063D-4524-A7A6-EA13DC0DEE6C}" presName="hierChild5" presStyleCnt="0"/>
      <dgm:spPr/>
    </dgm:pt>
    <dgm:pt modelId="{57FF8755-BE04-4DD6-B377-5763FF8BF9AC}" type="pres">
      <dgm:prSet presAssocID="{233288F9-9AB9-4F1A-B658-A8BCC03EE3E0}" presName="Name37" presStyleLbl="parChTrans1D2" presStyleIdx="2" presStyleCnt="6"/>
      <dgm:spPr/>
    </dgm:pt>
    <dgm:pt modelId="{652C56EF-68EE-4139-BC08-04FCCB9FA136}" type="pres">
      <dgm:prSet presAssocID="{AE7BE4FB-38E2-4B2D-8464-D25F87960F09}" presName="hierRoot2" presStyleCnt="0">
        <dgm:presLayoutVars>
          <dgm:hierBranch val="init"/>
        </dgm:presLayoutVars>
      </dgm:prSet>
      <dgm:spPr/>
    </dgm:pt>
    <dgm:pt modelId="{95BCB6AF-0A2A-4D73-9FCE-8BFF9D43203E}" type="pres">
      <dgm:prSet presAssocID="{AE7BE4FB-38E2-4B2D-8464-D25F87960F09}" presName="rootComposite" presStyleCnt="0"/>
      <dgm:spPr/>
    </dgm:pt>
    <dgm:pt modelId="{B370548A-0363-402D-BC57-2354768F7DB1}" type="pres">
      <dgm:prSet presAssocID="{AE7BE4FB-38E2-4B2D-8464-D25F87960F09}" presName="rootText" presStyleLbl="node2" presStyleIdx="2" presStyleCnt="6">
        <dgm:presLayoutVars>
          <dgm:chPref val="3"/>
        </dgm:presLayoutVars>
      </dgm:prSet>
      <dgm:spPr/>
    </dgm:pt>
    <dgm:pt modelId="{E6E52157-F067-42FA-84FC-3B15CF36019A}" type="pres">
      <dgm:prSet presAssocID="{AE7BE4FB-38E2-4B2D-8464-D25F87960F09}" presName="rootConnector" presStyleLbl="node2" presStyleIdx="2" presStyleCnt="6"/>
      <dgm:spPr/>
    </dgm:pt>
    <dgm:pt modelId="{3F93DD1F-09F7-4C36-8279-8F9F7A6A4768}" type="pres">
      <dgm:prSet presAssocID="{AE7BE4FB-38E2-4B2D-8464-D25F87960F09}" presName="hierChild4" presStyleCnt="0"/>
      <dgm:spPr/>
    </dgm:pt>
    <dgm:pt modelId="{F0566931-C392-4DA2-B202-1F182BCBEF7C}" type="pres">
      <dgm:prSet presAssocID="{797E97D7-D988-4F36-89B0-08C51C9A89CB}" presName="Name37" presStyleLbl="parChTrans1D3" presStyleIdx="7" presStyleCnt="24"/>
      <dgm:spPr/>
    </dgm:pt>
    <dgm:pt modelId="{1368E4ED-8F60-440D-AC04-E455487A924C}" type="pres">
      <dgm:prSet presAssocID="{88B16FBB-10E6-484C-A9E2-B4440F8E2121}" presName="hierRoot2" presStyleCnt="0">
        <dgm:presLayoutVars>
          <dgm:hierBranch val="init"/>
        </dgm:presLayoutVars>
      </dgm:prSet>
      <dgm:spPr/>
    </dgm:pt>
    <dgm:pt modelId="{02CC10E7-4C7C-45FB-909F-4D5C2DEA6393}" type="pres">
      <dgm:prSet presAssocID="{88B16FBB-10E6-484C-A9E2-B4440F8E2121}" presName="rootComposite" presStyleCnt="0"/>
      <dgm:spPr/>
    </dgm:pt>
    <dgm:pt modelId="{C2A12CD3-DF6D-42AF-AFEC-6C3A5DE3C190}" type="pres">
      <dgm:prSet presAssocID="{88B16FBB-10E6-484C-A9E2-B4440F8E2121}" presName="rootText" presStyleLbl="node3" presStyleIdx="7" presStyleCnt="24">
        <dgm:presLayoutVars>
          <dgm:chPref val="3"/>
        </dgm:presLayoutVars>
      </dgm:prSet>
      <dgm:spPr>
        <a:xfrm>
          <a:off x="3840183" y="2438248"/>
          <a:ext cx="1436621" cy="718310"/>
        </a:xfrm>
        <a:prstGeom prst="rect">
          <a:avLst/>
        </a:prstGeom>
      </dgm:spPr>
    </dgm:pt>
    <dgm:pt modelId="{A1A65E01-5DFC-45F8-A8CC-6D886A795B1B}" type="pres">
      <dgm:prSet presAssocID="{88B16FBB-10E6-484C-A9E2-B4440F8E2121}" presName="rootConnector" presStyleLbl="node3" presStyleIdx="7" presStyleCnt="24"/>
      <dgm:spPr/>
    </dgm:pt>
    <dgm:pt modelId="{23F8EB92-AF3A-4F6C-AA9A-C49D86E41D75}" type="pres">
      <dgm:prSet presAssocID="{88B16FBB-10E6-484C-A9E2-B4440F8E2121}" presName="hierChild4" presStyleCnt="0"/>
      <dgm:spPr/>
    </dgm:pt>
    <dgm:pt modelId="{4A8CD560-E09C-4E9C-BF06-87A2F75E89D9}" type="pres">
      <dgm:prSet presAssocID="{88B16FBB-10E6-484C-A9E2-B4440F8E2121}" presName="hierChild5" presStyleCnt="0"/>
      <dgm:spPr/>
    </dgm:pt>
    <dgm:pt modelId="{4D8019DE-B240-4B78-9D2F-B8BD0168CE18}" type="pres">
      <dgm:prSet presAssocID="{9BF0D699-7358-45EB-A2F5-CD2AEA86D5E5}" presName="Name37" presStyleLbl="parChTrans1D3" presStyleIdx="8" presStyleCnt="24"/>
      <dgm:spPr/>
    </dgm:pt>
    <dgm:pt modelId="{57C9CC0F-C29D-42FA-8B07-CB580754DB66}" type="pres">
      <dgm:prSet presAssocID="{46DB0F50-8BFD-4700-99EB-DF750FAB9FBF}" presName="hierRoot2" presStyleCnt="0">
        <dgm:presLayoutVars>
          <dgm:hierBranch val="init"/>
        </dgm:presLayoutVars>
      </dgm:prSet>
      <dgm:spPr/>
    </dgm:pt>
    <dgm:pt modelId="{CA7E037D-DB89-46C7-9D53-81C94588C041}" type="pres">
      <dgm:prSet presAssocID="{46DB0F50-8BFD-4700-99EB-DF750FAB9FBF}" presName="rootComposite" presStyleCnt="0"/>
      <dgm:spPr/>
    </dgm:pt>
    <dgm:pt modelId="{F37FD996-BD72-4757-9134-10A6EE608997}" type="pres">
      <dgm:prSet presAssocID="{46DB0F50-8BFD-4700-99EB-DF750FAB9FBF}" presName="rootText" presStyleLbl="node3" presStyleIdx="8" presStyleCnt="24">
        <dgm:presLayoutVars>
          <dgm:chPref val="3"/>
        </dgm:presLayoutVars>
      </dgm:prSet>
      <dgm:spPr>
        <a:xfrm>
          <a:off x="3840183" y="3458249"/>
          <a:ext cx="1436621" cy="718310"/>
        </a:xfrm>
        <a:prstGeom prst="rect">
          <a:avLst/>
        </a:prstGeom>
      </dgm:spPr>
    </dgm:pt>
    <dgm:pt modelId="{D442AAEC-6435-4042-8120-789C9C0502AD}" type="pres">
      <dgm:prSet presAssocID="{46DB0F50-8BFD-4700-99EB-DF750FAB9FBF}" presName="rootConnector" presStyleLbl="node3" presStyleIdx="8" presStyleCnt="24"/>
      <dgm:spPr/>
    </dgm:pt>
    <dgm:pt modelId="{6D6872C8-77E1-476B-BBDD-2AA1899B0753}" type="pres">
      <dgm:prSet presAssocID="{46DB0F50-8BFD-4700-99EB-DF750FAB9FBF}" presName="hierChild4" presStyleCnt="0"/>
      <dgm:spPr/>
    </dgm:pt>
    <dgm:pt modelId="{3E7F2FDB-D229-487A-9DA9-41C8918B840C}" type="pres">
      <dgm:prSet presAssocID="{46DB0F50-8BFD-4700-99EB-DF750FAB9FBF}" presName="hierChild5" presStyleCnt="0"/>
      <dgm:spPr/>
    </dgm:pt>
    <dgm:pt modelId="{977B4EA4-C958-4FAE-94DE-BB3E65B2241F}" type="pres">
      <dgm:prSet presAssocID="{BA052B9E-EAC8-434E-98B7-F43D32A542C3}" presName="Name37" presStyleLbl="parChTrans1D3" presStyleIdx="9" presStyleCnt="24"/>
      <dgm:spPr/>
    </dgm:pt>
    <dgm:pt modelId="{97E84B4B-1147-4E2A-9CAE-1111E98BD0F5}" type="pres">
      <dgm:prSet presAssocID="{82F50854-48E4-4218-836B-6326BA1E6E60}" presName="hierRoot2" presStyleCnt="0">
        <dgm:presLayoutVars>
          <dgm:hierBranch val="init"/>
        </dgm:presLayoutVars>
      </dgm:prSet>
      <dgm:spPr/>
    </dgm:pt>
    <dgm:pt modelId="{ED05C25D-26B6-4688-83DA-B9BCA7580935}" type="pres">
      <dgm:prSet presAssocID="{82F50854-48E4-4218-836B-6326BA1E6E60}" presName="rootComposite" presStyleCnt="0"/>
      <dgm:spPr/>
    </dgm:pt>
    <dgm:pt modelId="{8048D766-9D3D-47AB-A0DA-E87259BAB03F}" type="pres">
      <dgm:prSet presAssocID="{82F50854-48E4-4218-836B-6326BA1E6E60}" presName="rootText" presStyleLbl="node3" presStyleIdx="9" presStyleCnt="24">
        <dgm:presLayoutVars>
          <dgm:chPref val="3"/>
        </dgm:presLayoutVars>
      </dgm:prSet>
      <dgm:spPr>
        <a:prstGeom prst="rect">
          <a:avLst/>
        </a:prstGeom>
      </dgm:spPr>
    </dgm:pt>
    <dgm:pt modelId="{1304EA7C-A694-4C7D-AC7D-7D04A8BB3D87}" type="pres">
      <dgm:prSet presAssocID="{82F50854-48E4-4218-836B-6326BA1E6E60}" presName="rootConnector" presStyleLbl="node3" presStyleIdx="9" presStyleCnt="24"/>
      <dgm:spPr/>
    </dgm:pt>
    <dgm:pt modelId="{65B72FCF-186F-4204-98E5-AD5BFADD36F9}" type="pres">
      <dgm:prSet presAssocID="{82F50854-48E4-4218-836B-6326BA1E6E60}" presName="hierChild4" presStyleCnt="0"/>
      <dgm:spPr/>
    </dgm:pt>
    <dgm:pt modelId="{26EDBEAE-3CC5-47B2-B42C-63446ABA684C}" type="pres">
      <dgm:prSet presAssocID="{82F50854-48E4-4218-836B-6326BA1E6E60}" presName="hierChild5" presStyleCnt="0"/>
      <dgm:spPr/>
    </dgm:pt>
    <dgm:pt modelId="{FA4C03DA-EFBF-4C01-AECD-2C443BCCC855}" type="pres">
      <dgm:prSet presAssocID="{86BDBE0D-9EA2-4737-A0F1-09AB7E6EA4DF}" presName="Name37" presStyleLbl="parChTrans1D3" presStyleIdx="10" presStyleCnt="24"/>
      <dgm:spPr/>
    </dgm:pt>
    <dgm:pt modelId="{5B8CAF08-D784-4F45-843F-93901D77AADD}" type="pres">
      <dgm:prSet presAssocID="{4D572E2C-17DE-4F88-A27D-7C4C2FBBC051}" presName="hierRoot2" presStyleCnt="0">
        <dgm:presLayoutVars>
          <dgm:hierBranch val="init"/>
        </dgm:presLayoutVars>
      </dgm:prSet>
      <dgm:spPr/>
    </dgm:pt>
    <dgm:pt modelId="{8B8EA666-00C6-4C89-9E00-2FA28F06C23B}" type="pres">
      <dgm:prSet presAssocID="{4D572E2C-17DE-4F88-A27D-7C4C2FBBC051}" presName="rootComposite" presStyleCnt="0"/>
      <dgm:spPr/>
    </dgm:pt>
    <dgm:pt modelId="{79E2D4A4-7E25-470B-9694-66752AD9ADE4}" type="pres">
      <dgm:prSet presAssocID="{4D572E2C-17DE-4F88-A27D-7C4C2FBBC051}" presName="rootText" presStyleLbl="node3" presStyleIdx="10" presStyleCnt="24">
        <dgm:presLayoutVars>
          <dgm:chPref val="3"/>
        </dgm:presLayoutVars>
      </dgm:prSet>
      <dgm:spPr/>
    </dgm:pt>
    <dgm:pt modelId="{A90DCFC4-F348-4FB6-A522-81669CC218DF}" type="pres">
      <dgm:prSet presAssocID="{4D572E2C-17DE-4F88-A27D-7C4C2FBBC051}" presName="rootConnector" presStyleLbl="node3" presStyleIdx="10" presStyleCnt="24"/>
      <dgm:spPr/>
    </dgm:pt>
    <dgm:pt modelId="{4969738E-2022-4589-924C-710DEF34AE9F}" type="pres">
      <dgm:prSet presAssocID="{4D572E2C-17DE-4F88-A27D-7C4C2FBBC051}" presName="hierChild4" presStyleCnt="0"/>
      <dgm:spPr/>
    </dgm:pt>
    <dgm:pt modelId="{C4F6F994-F7C6-4BF0-915C-83A0474640BC}" type="pres">
      <dgm:prSet presAssocID="{4D572E2C-17DE-4F88-A27D-7C4C2FBBC051}" presName="hierChild5" presStyleCnt="0"/>
      <dgm:spPr/>
    </dgm:pt>
    <dgm:pt modelId="{C7F6892B-736F-4FC3-987C-BEAFFD6EB718}" type="pres">
      <dgm:prSet presAssocID="{AE7BE4FB-38E2-4B2D-8464-D25F87960F09}" presName="hierChild5" presStyleCnt="0"/>
      <dgm:spPr/>
    </dgm:pt>
    <dgm:pt modelId="{3429C860-9B01-4A69-A59E-5FEB4C005D7A}" type="pres">
      <dgm:prSet presAssocID="{7BEDE542-2DE7-4B54-A9A0-C570C467D1CA}" presName="Name37" presStyleLbl="parChTrans1D2" presStyleIdx="3" presStyleCnt="6"/>
      <dgm:spPr/>
    </dgm:pt>
    <dgm:pt modelId="{ECF8B572-7EDF-4B30-BB55-253BD2C8BF88}" type="pres">
      <dgm:prSet presAssocID="{081E8ED1-D366-4E1C-9CB1-05F6524D814A}" presName="hierRoot2" presStyleCnt="0">
        <dgm:presLayoutVars>
          <dgm:hierBranch val="init"/>
        </dgm:presLayoutVars>
      </dgm:prSet>
      <dgm:spPr/>
    </dgm:pt>
    <dgm:pt modelId="{3A7AB442-DD2B-400F-8C6F-C801BD5B3273}" type="pres">
      <dgm:prSet presAssocID="{081E8ED1-D366-4E1C-9CB1-05F6524D814A}" presName="rootComposite" presStyleCnt="0"/>
      <dgm:spPr/>
    </dgm:pt>
    <dgm:pt modelId="{DF219667-7FF8-44C1-8E12-F16FAEE1D14D}" type="pres">
      <dgm:prSet presAssocID="{081E8ED1-D366-4E1C-9CB1-05F6524D814A}" presName="rootText" presStyleLbl="node2" presStyleIdx="3" presStyleCnt="6">
        <dgm:presLayoutVars>
          <dgm:chPref val="3"/>
        </dgm:presLayoutVars>
      </dgm:prSet>
      <dgm:spPr/>
    </dgm:pt>
    <dgm:pt modelId="{9622E167-DC5E-4FBE-BA73-75341E84C9D0}" type="pres">
      <dgm:prSet presAssocID="{081E8ED1-D366-4E1C-9CB1-05F6524D814A}" presName="rootConnector" presStyleLbl="node2" presStyleIdx="3" presStyleCnt="6"/>
      <dgm:spPr/>
    </dgm:pt>
    <dgm:pt modelId="{20208AAA-7636-4D8A-A338-E2C818EBBDE9}" type="pres">
      <dgm:prSet presAssocID="{081E8ED1-D366-4E1C-9CB1-05F6524D814A}" presName="hierChild4" presStyleCnt="0"/>
      <dgm:spPr/>
    </dgm:pt>
    <dgm:pt modelId="{48A533D5-9AA2-4854-8219-1BE842D9F202}" type="pres">
      <dgm:prSet presAssocID="{C0A40020-82F2-4690-A40A-CFD15BF456A4}" presName="Name37" presStyleLbl="parChTrans1D3" presStyleIdx="11" presStyleCnt="24"/>
      <dgm:spPr/>
    </dgm:pt>
    <dgm:pt modelId="{FEF08678-AFF4-4995-B00A-9F67BCE18CC3}" type="pres">
      <dgm:prSet presAssocID="{165A1B6E-968C-4C6E-9084-CC1F4ECF303F}" presName="hierRoot2" presStyleCnt="0">
        <dgm:presLayoutVars>
          <dgm:hierBranch val="init"/>
        </dgm:presLayoutVars>
      </dgm:prSet>
      <dgm:spPr/>
    </dgm:pt>
    <dgm:pt modelId="{49EF4909-8310-4E33-A6C9-848D6BCAE7CC}" type="pres">
      <dgm:prSet presAssocID="{165A1B6E-968C-4C6E-9084-CC1F4ECF303F}" presName="rootComposite" presStyleCnt="0"/>
      <dgm:spPr/>
    </dgm:pt>
    <dgm:pt modelId="{B04B9DD1-BCF7-46E0-9BC7-73FC124271B5}" type="pres">
      <dgm:prSet presAssocID="{165A1B6E-968C-4C6E-9084-CC1F4ECF303F}" presName="rootText" presStyleLbl="node3" presStyleIdx="11" presStyleCnt="24">
        <dgm:presLayoutVars>
          <dgm:chPref val="3"/>
        </dgm:presLayoutVars>
      </dgm:prSet>
      <dgm:spPr>
        <a:xfrm>
          <a:off x="5578494" y="2438248"/>
          <a:ext cx="1436621" cy="718310"/>
        </a:xfrm>
        <a:prstGeom prst="rect">
          <a:avLst/>
        </a:prstGeom>
      </dgm:spPr>
    </dgm:pt>
    <dgm:pt modelId="{F6F88B2E-A44A-4F7A-9786-BFE8B4144FDA}" type="pres">
      <dgm:prSet presAssocID="{165A1B6E-968C-4C6E-9084-CC1F4ECF303F}" presName="rootConnector" presStyleLbl="node3" presStyleIdx="11" presStyleCnt="24"/>
      <dgm:spPr/>
    </dgm:pt>
    <dgm:pt modelId="{0E0B7B3A-C265-4D4E-85E5-C964AE08034F}" type="pres">
      <dgm:prSet presAssocID="{165A1B6E-968C-4C6E-9084-CC1F4ECF303F}" presName="hierChild4" presStyleCnt="0"/>
      <dgm:spPr/>
    </dgm:pt>
    <dgm:pt modelId="{054ABD38-5218-49F3-92DB-89999DDF1DBC}" type="pres">
      <dgm:prSet presAssocID="{165A1B6E-968C-4C6E-9084-CC1F4ECF303F}" presName="hierChild5" presStyleCnt="0"/>
      <dgm:spPr/>
    </dgm:pt>
    <dgm:pt modelId="{FC564B1A-FA00-48A6-AE72-9B1A9356AA2A}" type="pres">
      <dgm:prSet presAssocID="{C27784E1-C5C3-4CD0-8348-22977818FC0E}" presName="Name37" presStyleLbl="parChTrans1D3" presStyleIdx="12" presStyleCnt="24"/>
      <dgm:spPr/>
    </dgm:pt>
    <dgm:pt modelId="{06E711B8-AC03-45EC-9931-D2A546BB1E03}" type="pres">
      <dgm:prSet presAssocID="{03FA2258-E023-422D-B25C-0DDCDE3A06D7}" presName="hierRoot2" presStyleCnt="0">
        <dgm:presLayoutVars>
          <dgm:hierBranch val="init"/>
        </dgm:presLayoutVars>
      </dgm:prSet>
      <dgm:spPr/>
    </dgm:pt>
    <dgm:pt modelId="{9532352C-D6C4-45B8-9A7C-B130DB622273}" type="pres">
      <dgm:prSet presAssocID="{03FA2258-E023-422D-B25C-0DDCDE3A06D7}" presName="rootComposite" presStyleCnt="0"/>
      <dgm:spPr/>
    </dgm:pt>
    <dgm:pt modelId="{8B4CC693-1492-4661-B7DA-80694F3F1A16}" type="pres">
      <dgm:prSet presAssocID="{03FA2258-E023-422D-B25C-0DDCDE3A06D7}" presName="rootText" presStyleLbl="node3" presStyleIdx="12" presStyleCnt="24">
        <dgm:presLayoutVars>
          <dgm:chPref val="3"/>
        </dgm:presLayoutVars>
      </dgm:prSet>
      <dgm:spPr>
        <a:xfrm>
          <a:off x="5578494" y="3458249"/>
          <a:ext cx="1436621" cy="718310"/>
        </a:xfrm>
        <a:prstGeom prst="rect">
          <a:avLst/>
        </a:prstGeom>
      </dgm:spPr>
    </dgm:pt>
    <dgm:pt modelId="{712DD221-F952-42C8-A606-33E21279A532}" type="pres">
      <dgm:prSet presAssocID="{03FA2258-E023-422D-B25C-0DDCDE3A06D7}" presName="rootConnector" presStyleLbl="node3" presStyleIdx="12" presStyleCnt="24"/>
      <dgm:spPr/>
    </dgm:pt>
    <dgm:pt modelId="{9A273A90-0805-430E-8774-FE2B04801002}" type="pres">
      <dgm:prSet presAssocID="{03FA2258-E023-422D-B25C-0DDCDE3A06D7}" presName="hierChild4" presStyleCnt="0"/>
      <dgm:spPr/>
    </dgm:pt>
    <dgm:pt modelId="{8254A81C-C37C-4275-8938-018222ABAC76}" type="pres">
      <dgm:prSet presAssocID="{03FA2258-E023-422D-B25C-0DDCDE3A06D7}" presName="hierChild5" presStyleCnt="0"/>
      <dgm:spPr/>
    </dgm:pt>
    <dgm:pt modelId="{0A57E912-C3A6-4D58-B7CA-D07E584F8729}" type="pres">
      <dgm:prSet presAssocID="{ABEF60D8-68AB-4F05-B142-AC70D0CA4D64}" presName="Name37" presStyleLbl="parChTrans1D3" presStyleIdx="13" presStyleCnt="24"/>
      <dgm:spPr/>
    </dgm:pt>
    <dgm:pt modelId="{E9491D88-D4A7-432C-8B74-8ECAFE597E5E}" type="pres">
      <dgm:prSet presAssocID="{6FD98D69-FF59-41F2-9E31-08CCF0475A92}" presName="hierRoot2" presStyleCnt="0">
        <dgm:presLayoutVars>
          <dgm:hierBranch val="init"/>
        </dgm:presLayoutVars>
      </dgm:prSet>
      <dgm:spPr/>
    </dgm:pt>
    <dgm:pt modelId="{1E82D9D9-603A-4558-B64B-A39E73D18D7F}" type="pres">
      <dgm:prSet presAssocID="{6FD98D69-FF59-41F2-9E31-08CCF0475A92}" presName="rootComposite" presStyleCnt="0"/>
      <dgm:spPr/>
    </dgm:pt>
    <dgm:pt modelId="{98CE4FEC-8710-420A-BA48-3031515927AA}" type="pres">
      <dgm:prSet presAssocID="{6FD98D69-FF59-41F2-9E31-08CCF0475A92}" presName="rootText" presStyleLbl="node3" presStyleIdx="13" presStyleCnt="24">
        <dgm:presLayoutVars>
          <dgm:chPref val="3"/>
        </dgm:presLayoutVars>
      </dgm:prSet>
      <dgm:spPr>
        <a:xfrm>
          <a:off x="5578494" y="4478250"/>
          <a:ext cx="1436621" cy="718310"/>
        </a:xfrm>
        <a:prstGeom prst="rect">
          <a:avLst/>
        </a:prstGeom>
      </dgm:spPr>
    </dgm:pt>
    <dgm:pt modelId="{F541DA48-FB39-4053-83D4-F116FEEB79D4}" type="pres">
      <dgm:prSet presAssocID="{6FD98D69-FF59-41F2-9E31-08CCF0475A92}" presName="rootConnector" presStyleLbl="node3" presStyleIdx="13" presStyleCnt="24"/>
      <dgm:spPr/>
    </dgm:pt>
    <dgm:pt modelId="{7C6907DE-9613-4B67-A687-098321812A19}" type="pres">
      <dgm:prSet presAssocID="{6FD98D69-FF59-41F2-9E31-08CCF0475A92}" presName="hierChild4" presStyleCnt="0"/>
      <dgm:spPr/>
    </dgm:pt>
    <dgm:pt modelId="{4474276D-A9DC-485C-BEAF-DE45A028A978}" type="pres">
      <dgm:prSet presAssocID="{6FD98D69-FF59-41F2-9E31-08CCF0475A92}" presName="hierChild5" presStyleCnt="0"/>
      <dgm:spPr/>
    </dgm:pt>
    <dgm:pt modelId="{8C9EBA09-B66D-4339-8BDC-AB814CBB47AA}" type="pres">
      <dgm:prSet presAssocID="{4F47B722-2791-4A45-BB26-0932865D14F7}" presName="Name37" presStyleLbl="parChTrans1D3" presStyleIdx="14" presStyleCnt="24"/>
      <dgm:spPr/>
    </dgm:pt>
    <dgm:pt modelId="{B82D97B0-759E-4A08-A414-BECC7BB5D78E}" type="pres">
      <dgm:prSet presAssocID="{7CA8A75A-D9CB-430B-A8BB-608A3EC3784B}" presName="hierRoot2" presStyleCnt="0">
        <dgm:presLayoutVars>
          <dgm:hierBranch val="init"/>
        </dgm:presLayoutVars>
      </dgm:prSet>
      <dgm:spPr/>
    </dgm:pt>
    <dgm:pt modelId="{3DDB51DE-718F-467F-B6C5-5524FE9FADA7}" type="pres">
      <dgm:prSet presAssocID="{7CA8A75A-D9CB-430B-A8BB-608A3EC3784B}" presName="rootComposite" presStyleCnt="0"/>
      <dgm:spPr/>
    </dgm:pt>
    <dgm:pt modelId="{129BD18F-9E89-40E6-8173-255B26276723}" type="pres">
      <dgm:prSet presAssocID="{7CA8A75A-D9CB-430B-A8BB-608A3EC3784B}" presName="rootText" presStyleLbl="node3" presStyleIdx="14" presStyleCnt="24">
        <dgm:presLayoutVars>
          <dgm:chPref val="3"/>
        </dgm:presLayoutVars>
      </dgm:prSet>
      <dgm:spPr>
        <a:xfrm>
          <a:off x="5578494" y="5498251"/>
          <a:ext cx="1436621" cy="718310"/>
        </a:xfrm>
        <a:prstGeom prst="rect">
          <a:avLst/>
        </a:prstGeom>
      </dgm:spPr>
    </dgm:pt>
    <dgm:pt modelId="{983F524B-9500-4B92-93C1-79128348CE33}" type="pres">
      <dgm:prSet presAssocID="{7CA8A75A-D9CB-430B-A8BB-608A3EC3784B}" presName="rootConnector" presStyleLbl="node3" presStyleIdx="14" presStyleCnt="24"/>
      <dgm:spPr/>
    </dgm:pt>
    <dgm:pt modelId="{85F19E17-1529-4BAE-A848-4473BCC0EEF3}" type="pres">
      <dgm:prSet presAssocID="{7CA8A75A-D9CB-430B-A8BB-608A3EC3784B}" presName="hierChild4" presStyleCnt="0"/>
      <dgm:spPr/>
    </dgm:pt>
    <dgm:pt modelId="{FADC69E6-423C-41BD-8BB0-CE94764DCEC4}" type="pres">
      <dgm:prSet presAssocID="{7CA8A75A-D9CB-430B-A8BB-608A3EC3784B}" presName="hierChild5" presStyleCnt="0"/>
      <dgm:spPr/>
    </dgm:pt>
    <dgm:pt modelId="{1D54E6BD-6830-41FB-A26B-2EE53802993C}" type="pres">
      <dgm:prSet presAssocID="{081E8ED1-D366-4E1C-9CB1-05F6524D814A}" presName="hierChild5" presStyleCnt="0"/>
      <dgm:spPr/>
    </dgm:pt>
    <dgm:pt modelId="{3F3D0040-97A2-4133-9A31-62041A109CEE}" type="pres">
      <dgm:prSet presAssocID="{9D8F3767-17B1-4C6C-8500-830760988F19}" presName="Name37" presStyleLbl="parChTrans1D2" presStyleIdx="4" presStyleCnt="6"/>
      <dgm:spPr/>
    </dgm:pt>
    <dgm:pt modelId="{9E66EE3E-F27F-4A40-9D47-874DBAB4D074}" type="pres">
      <dgm:prSet presAssocID="{48575810-7C23-4AA4-BFA5-81B39C2393FA}" presName="hierRoot2" presStyleCnt="0">
        <dgm:presLayoutVars>
          <dgm:hierBranch val="init"/>
        </dgm:presLayoutVars>
      </dgm:prSet>
      <dgm:spPr/>
    </dgm:pt>
    <dgm:pt modelId="{E5F12D73-4C26-4E72-A85A-539EF1DE9F9E}" type="pres">
      <dgm:prSet presAssocID="{48575810-7C23-4AA4-BFA5-81B39C2393FA}" presName="rootComposite" presStyleCnt="0"/>
      <dgm:spPr/>
    </dgm:pt>
    <dgm:pt modelId="{56BF1B5A-08DA-433A-91E6-89DB3A454E23}" type="pres">
      <dgm:prSet presAssocID="{48575810-7C23-4AA4-BFA5-81B39C2393FA}" presName="rootText" presStyleLbl="node2" presStyleIdx="4" presStyleCnt="6">
        <dgm:presLayoutVars>
          <dgm:chPref val="3"/>
        </dgm:presLayoutVars>
      </dgm:prSet>
      <dgm:spPr/>
    </dgm:pt>
    <dgm:pt modelId="{22A9ABFF-3F97-40FB-92F0-6FFB6FC72849}" type="pres">
      <dgm:prSet presAssocID="{48575810-7C23-4AA4-BFA5-81B39C2393FA}" presName="rootConnector" presStyleLbl="node2" presStyleIdx="4" presStyleCnt="6"/>
      <dgm:spPr/>
    </dgm:pt>
    <dgm:pt modelId="{A6C14BA0-6146-487E-AEEB-11A859B78F5D}" type="pres">
      <dgm:prSet presAssocID="{48575810-7C23-4AA4-BFA5-81B39C2393FA}" presName="hierChild4" presStyleCnt="0"/>
      <dgm:spPr/>
    </dgm:pt>
    <dgm:pt modelId="{E478FA5C-C47C-400A-ACC1-C0A3B2971D0B}" type="pres">
      <dgm:prSet presAssocID="{55505934-CBC7-4318-81C6-FDF59C4FBD35}" presName="Name37" presStyleLbl="parChTrans1D3" presStyleIdx="15" presStyleCnt="24"/>
      <dgm:spPr/>
    </dgm:pt>
    <dgm:pt modelId="{CD18C09B-E637-4FBF-B2AB-ED16B61DFD91}" type="pres">
      <dgm:prSet presAssocID="{72653AE0-2F9B-4346-920A-DB7C31F3D2D9}" presName="hierRoot2" presStyleCnt="0">
        <dgm:presLayoutVars>
          <dgm:hierBranch val="init"/>
        </dgm:presLayoutVars>
      </dgm:prSet>
      <dgm:spPr/>
    </dgm:pt>
    <dgm:pt modelId="{F6F5D63B-5B47-42E8-89A0-CFEE9A021430}" type="pres">
      <dgm:prSet presAssocID="{72653AE0-2F9B-4346-920A-DB7C31F3D2D9}" presName="rootComposite" presStyleCnt="0"/>
      <dgm:spPr/>
    </dgm:pt>
    <dgm:pt modelId="{0616057A-3F9D-41B9-8582-5D42733A15CD}" type="pres">
      <dgm:prSet presAssocID="{72653AE0-2F9B-4346-920A-DB7C31F3D2D9}" presName="rootText" presStyleLbl="node3" presStyleIdx="15" presStyleCnt="24">
        <dgm:presLayoutVars>
          <dgm:chPref val="3"/>
        </dgm:presLayoutVars>
      </dgm:prSet>
      <dgm:spPr>
        <a:xfrm>
          <a:off x="7316806" y="2438248"/>
          <a:ext cx="1436621" cy="718310"/>
        </a:xfrm>
        <a:prstGeom prst="rect">
          <a:avLst/>
        </a:prstGeom>
      </dgm:spPr>
    </dgm:pt>
    <dgm:pt modelId="{F8EE79B5-5AD3-4D49-817F-D42C0B4FE533}" type="pres">
      <dgm:prSet presAssocID="{72653AE0-2F9B-4346-920A-DB7C31F3D2D9}" presName="rootConnector" presStyleLbl="node3" presStyleIdx="15" presStyleCnt="24"/>
      <dgm:spPr/>
    </dgm:pt>
    <dgm:pt modelId="{77A29580-93F4-49F8-8A82-550D0A40E4E4}" type="pres">
      <dgm:prSet presAssocID="{72653AE0-2F9B-4346-920A-DB7C31F3D2D9}" presName="hierChild4" presStyleCnt="0"/>
      <dgm:spPr/>
    </dgm:pt>
    <dgm:pt modelId="{0F253506-5EAB-48DF-9F70-33B39CAAE5B8}" type="pres">
      <dgm:prSet presAssocID="{72653AE0-2F9B-4346-920A-DB7C31F3D2D9}" presName="hierChild5" presStyleCnt="0"/>
      <dgm:spPr/>
    </dgm:pt>
    <dgm:pt modelId="{1FD1666F-49AC-4763-B16F-B98205AF2313}" type="pres">
      <dgm:prSet presAssocID="{CE413030-33CA-48B2-A917-0520E88FB592}" presName="Name37" presStyleLbl="parChTrans1D3" presStyleIdx="16" presStyleCnt="24"/>
      <dgm:spPr/>
    </dgm:pt>
    <dgm:pt modelId="{23701F8C-791A-41B9-ABCC-573FF60D4EF5}" type="pres">
      <dgm:prSet presAssocID="{80E594E1-3EE0-4003-9A39-C2515C557601}" presName="hierRoot2" presStyleCnt="0">
        <dgm:presLayoutVars>
          <dgm:hierBranch val="init"/>
        </dgm:presLayoutVars>
      </dgm:prSet>
      <dgm:spPr/>
    </dgm:pt>
    <dgm:pt modelId="{EE673D47-2149-4AC0-ABBA-92F7350D98C4}" type="pres">
      <dgm:prSet presAssocID="{80E594E1-3EE0-4003-9A39-C2515C557601}" presName="rootComposite" presStyleCnt="0"/>
      <dgm:spPr/>
    </dgm:pt>
    <dgm:pt modelId="{01310E8B-C2DA-430F-9FB8-E97AD28E2299}" type="pres">
      <dgm:prSet presAssocID="{80E594E1-3EE0-4003-9A39-C2515C557601}" presName="rootText" presStyleLbl="node3" presStyleIdx="16" presStyleCnt="24">
        <dgm:presLayoutVars>
          <dgm:chPref val="3"/>
        </dgm:presLayoutVars>
      </dgm:prSet>
      <dgm:spPr>
        <a:xfrm>
          <a:off x="7316806" y="3458249"/>
          <a:ext cx="1436621" cy="718310"/>
        </a:xfrm>
        <a:prstGeom prst="rect">
          <a:avLst/>
        </a:prstGeom>
      </dgm:spPr>
    </dgm:pt>
    <dgm:pt modelId="{D3DD3B0F-C71D-4180-8928-455FD285477E}" type="pres">
      <dgm:prSet presAssocID="{80E594E1-3EE0-4003-9A39-C2515C557601}" presName="rootConnector" presStyleLbl="node3" presStyleIdx="16" presStyleCnt="24"/>
      <dgm:spPr/>
    </dgm:pt>
    <dgm:pt modelId="{6A407E88-4003-48DD-AF56-D7A28AE1A64A}" type="pres">
      <dgm:prSet presAssocID="{80E594E1-3EE0-4003-9A39-C2515C557601}" presName="hierChild4" presStyleCnt="0"/>
      <dgm:spPr/>
    </dgm:pt>
    <dgm:pt modelId="{6CFFF602-8C4B-4AE6-BF8F-F995D921D755}" type="pres">
      <dgm:prSet presAssocID="{80E594E1-3EE0-4003-9A39-C2515C557601}" presName="hierChild5" presStyleCnt="0"/>
      <dgm:spPr/>
    </dgm:pt>
    <dgm:pt modelId="{F13149C2-C09D-42E7-A68B-D3B20BF053B7}" type="pres">
      <dgm:prSet presAssocID="{E78C09A2-D922-414E-B939-9774B8D42985}" presName="Name37" presStyleLbl="parChTrans1D3" presStyleIdx="17" presStyleCnt="24"/>
      <dgm:spPr/>
    </dgm:pt>
    <dgm:pt modelId="{A4951F24-2F58-4AC5-B1F9-5B77A2BEEF7C}" type="pres">
      <dgm:prSet presAssocID="{25B0FD20-F5BE-48BD-8362-CC821DEE76D0}" presName="hierRoot2" presStyleCnt="0">
        <dgm:presLayoutVars>
          <dgm:hierBranch val="init"/>
        </dgm:presLayoutVars>
      </dgm:prSet>
      <dgm:spPr/>
    </dgm:pt>
    <dgm:pt modelId="{B2588799-9DF4-4B0B-8D1D-2EB2D8F80F31}" type="pres">
      <dgm:prSet presAssocID="{25B0FD20-F5BE-48BD-8362-CC821DEE76D0}" presName="rootComposite" presStyleCnt="0"/>
      <dgm:spPr/>
    </dgm:pt>
    <dgm:pt modelId="{0D673C0D-C14C-464D-8CFC-B8B7D77E5D0D}" type="pres">
      <dgm:prSet presAssocID="{25B0FD20-F5BE-48BD-8362-CC821DEE76D0}" presName="rootText" presStyleLbl="node3" presStyleIdx="17" presStyleCnt="24">
        <dgm:presLayoutVars>
          <dgm:chPref val="3"/>
        </dgm:presLayoutVars>
      </dgm:prSet>
      <dgm:spPr>
        <a:xfrm>
          <a:off x="7316806" y="4478250"/>
          <a:ext cx="1436621" cy="718310"/>
        </a:xfrm>
        <a:prstGeom prst="rect">
          <a:avLst/>
        </a:prstGeom>
      </dgm:spPr>
    </dgm:pt>
    <dgm:pt modelId="{3606DB05-0013-43BA-B6C3-A1F54A33EF1C}" type="pres">
      <dgm:prSet presAssocID="{25B0FD20-F5BE-48BD-8362-CC821DEE76D0}" presName="rootConnector" presStyleLbl="node3" presStyleIdx="17" presStyleCnt="24"/>
      <dgm:spPr/>
    </dgm:pt>
    <dgm:pt modelId="{19A62F15-F3E6-4B96-BF11-0BF0A7F75ADD}" type="pres">
      <dgm:prSet presAssocID="{25B0FD20-F5BE-48BD-8362-CC821DEE76D0}" presName="hierChild4" presStyleCnt="0"/>
      <dgm:spPr/>
    </dgm:pt>
    <dgm:pt modelId="{1AED64B0-1296-45DB-B9D4-A408F5137054}" type="pres">
      <dgm:prSet presAssocID="{25B0FD20-F5BE-48BD-8362-CC821DEE76D0}" presName="hierChild5" presStyleCnt="0"/>
      <dgm:spPr/>
    </dgm:pt>
    <dgm:pt modelId="{82CCB016-0F39-4C14-8C48-E44B97F789BE}" type="pres">
      <dgm:prSet presAssocID="{634DE43F-4D74-43C8-B689-A16E0FD951A5}" presName="Name37" presStyleLbl="parChTrans1D3" presStyleIdx="18" presStyleCnt="24"/>
      <dgm:spPr/>
    </dgm:pt>
    <dgm:pt modelId="{EBD0F16C-5A13-47BA-B199-F1ACD5100B9C}" type="pres">
      <dgm:prSet presAssocID="{6A686BDB-C134-4577-9B17-F63051918359}" presName="hierRoot2" presStyleCnt="0">
        <dgm:presLayoutVars>
          <dgm:hierBranch val="init"/>
        </dgm:presLayoutVars>
      </dgm:prSet>
      <dgm:spPr/>
    </dgm:pt>
    <dgm:pt modelId="{14B040F3-F93D-4663-B069-78D409D39FD8}" type="pres">
      <dgm:prSet presAssocID="{6A686BDB-C134-4577-9B17-F63051918359}" presName="rootComposite" presStyleCnt="0"/>
      <dgm:spPr/>
    </dgm:pt>
    <dgm:pt modelId="{4A1B1F69-5EB9-4D2F-9F19-36D7F79D5987}" type="pres">
      <dgm:prSet presAssocID="{6A686BDB-C134-4577-9B17-F63051918359}" presName="rootText" presStyleLbl="node3" presStyleIdx="18" presStyleCnt="24">
        <dgm:presLayoutVars>
          <dgm:chPref val="3"/>
        </dgm:presLayoutVars>
      </dgm:prSet>
      <dgm:spPr>
        <a:xfrm>
          <a:off x="7316806" y="5498251"/>
          <a:ext cx="1436621" cy="718310"/>
        </a:xfrm>
        <a:prstGeom prst="rect">
          <a:avLst/>
        </a:prstGeom>
      </dgm:spPr>
    </dgm:pt>
    <dgm:pt modelId="{2B355965-AEE5-4F4B-A800-B87B5A2B8694}" type="pres">
      <dgm:prSet presAssocID="{6A686BDB-C134-4577-9B17-F63051918359}" presName="rootConnector" presStyleLbl="node3" presStyleIdx="18" presStyleCnt="24"/>
      <dgm:spPr/>
    </dgm:pt>
    <dgm:pt modelId="{78C033F9-C465-4876-AA3A-463974D70AB2}" type="pres">
      <dgm:prSet presAssocID="{6A686BDB-C134-4577-9B17-F63051918359}" presName="hierChild4" presStyleCnt="0"/>
      <dgm:spPr/>
    </dgm:pt>
    <dgm:pt modelId="{8BD1AE6B-6389-49CA-A2BE-E5A695C6AC09}" type="pres">
      <dgm:prSet presAssocID="{6A686BDB-C134-4577-9B17-F63051918359}" presName="hierChild5" presStyleCnt="0"/>
      <dgm:spPr/>
    </dgm:pt>
    <dgm:pt modelId="{036DDBDC-58B1-479C-BD55-E7AD33444986}" type="pres">
      <dgm:prSet presAssocID="{48575810-7C23-4AA4-BFA5-81B39C2393FA}" presName="hierChild5" presStyleCnt="0"/>
      <dgm:spPr/>
    </dgm:pt>
    <dgm:pt modelId="{E5D18A0F-96F1-478E-BAAF-DF2249C4E243}" type="pres">
      <dgm:prSet presAssocID="{71492ADC-6E57-4A82-B552-E408A5A72FE2}" presName="Name37" presStyleLbl="parChTrans1D2" presStyleIdx="5" presStyleCnt="6"/>
      <dgm:spPr/>
    </dgm:pt>
    <dgm:pt modelId="{A0226FAA-D99B-42B0-A1D5-BEFDB473EFCA}" type="pres">
      <dgm:prSet presAssocID="{AE09C3BF-BAF3-4215-B60F-F26534C62893}" presName="hierRoot2" presStyleCnt="0">
        <dgm:presLayoutVars>
          <dgm:hierBranch val="init"/>
        </dgm:presLayoutVars>
      </dgm:prSet>
      <dgm:spPr/>
    </dgm:pt>
    <dgm:pt modelId="{9644BB48-5FAA-4AB0-AAC0-8629FC169A02}" type="pres">
      <dgm:prSet presAssocID="{AE09C3BF-BAF3-4215-B60F-F26534C62893}" presName="rootComposite" presStyleCnt="0"/>
      <dgm:spPr/>
    </dgm:pt>
    <dgm:pt modelId="{A4325380-2CA4-4D84-8897-72CEE4B59D58}" type="pres">
      <dgm:prSet presAssocID="{AE09C3BF-BAF3-4215-B60F-F26534C62893}" presName="rootText" presStyleLbl="node2" presStyleIdx="5" presStyleCnt="6">
        <dgm:presLayoutVars>
          <dgm:chPref val="3"/>
        </dgm:presLayoutVars>
      </dgm:prSet>
      <dgm:spPr/>
    </dgm:pt>
    <dgm:pt modelId="{B49432A1-495A-49D6-8933-E4B1A5F31E9E}" type="pres">
      <dgm:prSet presAssocID="{AE09C3BF-BAF3-4215-B60F-F26534C62893}" presName="rootConnector" presStyleLbl="node2" presStyleIdx="5" presStyleCnt="6"/>
      <dgm:spPr/>
    </dgm:pt>
    <dgm:pt modelId="{6E186A21-64DF-4AD9-8EDD-1CDCF063611E}" type="pres">
      <dgm:prSet presAssocID="{AE09C3BF-BAF3-4215-B60F-F26534C62893}" presName="hierChild4" presStyleCnt="0"/>
      <dgm:spPr/>
    </dgm:pt>
    <dgm:pt modelId="{E85935D6-CB92-4973-A81F-5970311599E2}" type="pres">
      <dgm:prSet presAssocID="{6D4B897B-A3A0-4DA8-8E5F-B53D564DCFD9}" presName="Name37" presStyleLbl="parChTrans1D3" presStyleIdx="19" presStyleCnt="24"/>
      <dgm:spPr/>
    </dgm:pt>
    <dgm:pt modelId="{C95187AA-53F6-4499-B70E-10C8F3CD8158}" type="pres">
      <dgm:prSet presAssocID="{46E26ACC-F3B1-45D4-A683-A6A65E17CFB0}" presName="hierRoot2" presStyleCnt="0">
        <dgm:presLayoutVars>
          <dgm:hierBranch val="init"/>
        </dgm:presLayoutVars>
      </dgm:prSet>
      <dgm:spPr/>
    </dgm:pt>
    <dgm:pt modelId="{597C7AC1-B117-4C53-8FD9-0C683A5EB17A}" type="pres">
      <dgm:prSet presAssocID="{46E26ACC-F3B1-45D4-A683-A6A65E17CFB0}" presName="rootComposite" presStyleCnt="0"/>
      <dgm:spPr/>
    </dgm:pt>
    <dgm:pt modelId="{3CB885EF-E6DC-4A0F-A3AB-9B4784196A70}" type="pres">
      <dgm:prSet presAssocID="{46E26ACC-F3B1-45D4-A683-A6A65E17CFB0}" presName="rootText" presStyleLbl="node3" presStyleIdx="19" presStyleCnt="24">
        <dgm:presLayoutVars>
          <dgm:chPref val="3"/>
        </dgm:presLayoutVars>
      </dgm:prSet>
      <dgm:spPr>
        <a:xfrm>
          <a:off x="9055118" y="2438248"/>
          <a:ext cx="1436621" cy="718310"/>
        </a:xfrm>
        <a:prstGeom prst="rect">
          <a:avLst/>
        </a:prstGeom>
      </dgm:spPr>
    </dgm:pt>
    <dgm:pt modelId="{9DE7D1BD-8BC7-4982-AC4E-3D6C236A3281}" type="pres">
      <dgm:prSet presAssocID="{46E26ACC-F3B1-45D4-A683-A6A65E17CFB0}" presName="rootConnector" presStyleLbl="node3" presStyleIdx="19" presStyleCnt="24"/>
      <dgm:spPr/>
    </dgm:pt>
    <dgm:pt modelId="{685ECE19-7697-40E7-9B1C-104808213077}" type="pres">
      <dgm:prSet presAssocID="{46E26ACC-F3B1-45D4-A683-A6A65E17CFB0}" presName="hierChild4" presStyleCnt="0"/>
      <dgm:spPr/>
    </dgm:pt>
    <dgm:pt modelId="{CCD0057F-2A7F-4D17-8BFB-3A5209C1B3B6}" type="pres">
      <dgm:prSet presAssocID="{46E26ACC-F3B1-45D4-A683-A6A65E17CFB0}" presName="hierChild5" presStyleCnt="0"/>
      <dgm:spPr/>
    </dgm:pt>
    <dgm:pt modelId="{A8CCE311-22D1-4300-A8D2-10B4C8387A2C}" type="pres">
      <dgm:prSet presAssocID="{9268CEB3-F99B-4B26-A735-5FF5DCC4C404}" presName="Name37" presStyleLbl="parChTrans1D3" presStyleIdx="20" presStyleCnt="24"/>
      <dgm:spPr/>
    </dgm:pt>
    <dgm:pt modelId="{29D7970F-2597-4146-AA29-FBA4FE9C5199}" type="pres">
      <dgm:prSet presAssocID="{D32A2340-553E-4B2F-B84D-A015B0BE7D42}" presName="hierRoot2" presStyleCnt="0">
        <dgm:presLayoutVars>
          <dgm:hierBranch val="init"/>
        </dgm:presLayoutVars>
      </dgm:prSet>
      <dgm:spPr/>
    </dgm:pt>
    <dgm:pt modelId="{AF547884-A632-4A14-959B-5B4AE023A39D}" type="pres">
      <dgm:prSet presAssocID="{D32A2340-553E-4B2F-B84D-A015B0BE7D42}" presName="rootComposite" presStyleCnt="0"/>
      <dgm:spPr/>
    </dgm:pt>
    <dgm:pt modelId="{7C2A1CEB-214D-49B0-B6F8-EC3FB0E0A33A}" type="pres">
      <dgm:prSet presAssocID="{D32A2340-553E-4B2F-B84D-A015B0BE7D42}" presName="rootText" presStyleLbl="node3" presStyleIdx="20" presStyleCnt="24">
        <dgm:presLayoutVars>
          <dgm:chPref val="3"/>
        </dgm:presLayoutVars>
      </dgm:prSet>
      <dgm:spPr>
        <a:xfrm>
          <a:off x="9055118" y="3458249"/>
          <a:ext cx="1436621" cy="718310"/>
        </a:xfrm>
        <a:prstGeom prst="rect">
          <a:avLst/>
        </a:prstGeom>
      </dgm:spPr>
    </dgm:pt>
    <dgm:pt modelId="{5123E5FF-10DE-48C0-ABB9-CD901E139AD1}" type="pres">
      <dgm:prSet presAssocID="{D32A2340-553E-4B2F-B84D-A015B0BE7D42}" presName="rootConnector" presStyleLbl="node3" presStyleIdx="20" presStyleCnt="24"/>
      <dgm:spPr/>
    </dgm:pt>
    <dgm:pt modelId="{5A9BE25A-330D-45B2-A4F8-D33AE5CFB3B2}" type="pres">
      <dgm:prSet presAssocID="{D32A2340-553E-4B2F-B84D-A015B0BE7D42}" presName="hierChild4" presStyleCnt="0"/>
      <dgm:spPr/>
    </dgm:pt>
    <dgm:pt modelId="{68CA8D3C-381D-408F-B494-FE01569DF59D}" type="pres">
      <dgm:prSet presAssocID="{D32A2340-553E-4B2F-B84D-A015B0BE7D42}" presName="hierChild5" presStyleCnt="0"/>
      <dgm:spPr/>
    </dgm:pt>
    <dgm:pt modelId="{B8920735-E75C-4BBE-8BCF-A8EDA7397543}" type="pres">
      <dgm:prSet presAssocID="{8DE92D2C-6B75-41C5-A6B4-3D4766A385ED}" presName="Name37" presStyleLbl="parChTrans1D3" presStyleIdx="21" presStyleCnt="24"/>
      <dgm:spPr/>
    </dgm:pt>
    <dgm:pt modelId="{ED2F9278-074C-4C11-9C64-6D157B75E170}" type="pres">
      <dgm:prSet presAssocID="{0B6F69FE-C365-49A7-8319-E8652C730E3C}" presName="hierRoot2" presStyleCnt="0">
        <dgm:presLayoutVars>
          <dgm:hierBranch val="init"/>
        </dgm:presLayoutVars>
      </dgm:prSet>
      <dgm:spPr/>
    </dgm:pt>
    <dgm:pt modelId="{0C082FC6-8D78-4EEB-A4C2-715ECCBF554D}" type="pres">
      <dgm:prSet presAssocID="{0B6F69FE-C365-49A7-8319-E8652C730E3C}" presName="rootComposite" presStyleCnt="0"/>
      <dgm:spPr/>
    </dgm:pt>
    <dgm:pt modelId="{14EEF64D-4EC0-4BE8-A249-6C71E8AED945}" type="pres">
      <dgm:prSet presAssocID="{0B6F69FE-C365-49A7-8319-E8652C730E3C}" presName="rootText" presStyleLbl="node3" presStyleIdx="21" presStyleCnt="24" custLinFactNeighborX="5728" custLinFactNeighborY="3819">
        <dgm:presLayoutVars>
          <dgm:chPref val="3"/>
        </dgm:presLayoutVars>
      </dgm:prSet>
      <dgm:spPr>
        <a:xfrm>
          <a:off x="9055118" y="4478250"/>
          <a:ext cx="1436621" cy="718310"/>
        </a:xfrm>
        <a:prstGeom prst="rect">
          <a:avLst/>
        </a:prstGeom>
      </dgm:spPr>
    </dgm:pt>
    <dgm:pt modelId="{2203CC85-D1D4-4AD4-9413-329BB29B3938}" type="pres">
      <dgm:prSet presAssocID="{0B6F69FE-C365-49A7-8319-E8652C730E3C}" presName="rootConnector" presStyleLbl="node3" presStyleIdx="21" presStyleCnt="24"/>
      <dgm:spPr/>
    </dgm:pt>
    <dgm:pt modelId="{D89B0C49-B4FC-49C4-9438-DDBB6410F056}" type="pres">
      <dgm:prSet presAssocID="{0B6F69FE-C365-49A7-8319-E8652C730E3C}" presName="hierChild4" presStyleCnt="0"/>
      <dgm:spPr/>
    </dgm:pt>
    <dgm:pt modelId="{2685DBA4-59E0-48E9-85DC-9BF9A90EE384}" type="pres">
      <dgm:prSet presAssocID="{0B6F69FE-C365-49A7-8319-E8652C730E3C}" presName="hierChild5" presStyleCnt="0"/>
      <dgm:spPr/>
    </dgm:pt>
    <dgm:pt modelId="{C238EB01-CCED-45A8-BBB8-F55046CBDB65}" type="pres">
      <dgm:prSet presAssocID="{7583DFDD-FA59-4FE1-A532-B73888157FBE}" presName="Name37" presStyleLbl="parChTrans1D3" presStyleIdx="22" presStyleCnt="24"/>
      <dgm:spPr/>
    </dgm:pt>
    <dgm:pt modelId="{A9F29739-4DCF-41D2-B233-A43D693DEFC5}" type="pres">
      <dgm:prSet presAssocID="{44D2BF7E-3E78-40DD-A14F-196D2CDA7D14}" presName="hierRoot2" presStyleCnt="0">
        <dgm:presLayoutVars>
          <dgm:hierBranch val="init"/>
        </dgm:presLayoutVars>
      </dgm:prSet>
      <dgm:spPr/>
    </dgm:pt>
    <dgm:pt modelId="{88DFCB15-1554-4EF7-A149-8D027C2B3DBD}" type="pres">
      <dgm:prSet presAssocID="{44D2BF7E-3E78-40DD-A14F-196D2CDA7D14}" presName="rootComposite" presStyleCnt="0"/>
      <dgm:spPr/>
    </dgm:pt>
    <dgm:pt modelId="{5A46386A-F85F-4C16-B232-C69AC18C7E43}" type="pres">
      <dgm:prSet presAssocID="{44D2BF7E-3E78-40DD-A14F-196D2CDA7D14}" presName="rootText" presStyleLbl="node3" presStyleIdx="22" presStyleCnt="24" custLinFactNeighborX="1909" custLinFactNeighborY="3819">
        <dgm:presLayoutVars>
          <dgm:chPref val="3"/>
        </dgm:presLayoutVars>
      </dgm:prSet>
      <dgm:spPr>
        <a:xfrm>
          <a:off x="9059522" y="5525684"/>
          <a:ext cx="1436621" cy="718310"/>
        </a:xfrm>
        <a:prstGeom prst="rect">
          <a:avLst/>
        </a:prstGeom>
      </dgm:spPr>
    </dgm:pt>
    <dgm:pt modelId="{AF90CFDC-6BAE-4624-812B-1557213CDBDD}" type="pres">
      <dgm:prSet presAssocID="{44D2BF7E-3E78-40DD-A14F-196D2CDA7D14}" presName="rootConnector" presStyleLbl="node3" presStyleIdx="22" presStyleCnt="24"/>
      <dgm:spPr/>
    </dgm:pt>
    <dgm:pt modelId="{38F155AD-771C-4AE2-B5A8-E73E9EED02A9}" type="pres">
      <dgm:prSet presAssocID="{44D2BF7E-3E78-40DD-A14F-196D2CDA7D14}" presName="hierChild4" presStyleCnt="0"/>
      <dgm:spPr/>
    </dgm:pt>
    <dgm:pt modelId="{987A77D7-ABFB-4529-B1AB-FA049E25305F}" type="pres">
      <dgm:prSet presAssocID="{44D2BF7E-3E78-40DD-A14F-196D2CDA7D14}" presName="hierChild5" presStyleCnt="0"/>
      <dgm:spPr/>
    </dgm:pt>
    <dgm:pt modelId="{66C7956D-0F03-460B-8F38-6B1DE87DD0B9}" type="pres">
      <dgm:prSet presAssocID="{2D31D0AB-2494-4142-81BF-5C28DDD8CE8A}" presName="Name37" presStyleLbl="parChTrans1D3" presStyleIdx="23" presStyleCnt="24"/>
      <dgm:spPr/>
    </dgm:pt>
    <dgm:pt modelId="{1E801A4A-19A0-4E84-94EE-D89E0B0C7B87}" type="pres">
      <dgm:prSet presAssocID="{EE646185-A857-4C6B-B73F-D7D9843D8B3F}" presName="hierRoot2" presStyleCnt="0">
        <dgm:presLayoutVars>
          <dgm:hierBranch val="init"/>
        </dgm:presLayoutVars>
      </dgm:prSet>
      <dgm:spPr/>
    </dgm:pt>
    <dgm:pt modelId="{8B94289C-2014-446A-BFCF-77D337640918}" type="pres">
      <dgm:prSet presAssocID="{EE646185-A857-4C6B-B73F-D7D9843D8B3F}" presName="rootComposite" presStyleCnt="0"/>
      <dgm:spPr/>
    </dgm:pt>
    <dgm:pt modelId="{FBDC1E6B-173B-40DA-86D8-A43B84BF3943}" type="pres">
      <dgm:prSet presAssocID="{EE646185-A857-4C6B-B73F-D7D9843D8B3F}" presName="rootText" presStyleLbl="node3" presStyleIdx="23" presStyleCnt="24">
        <dgm:presLayoutVars>
          <dgm:chPref val="3"/>
        </dgm:presLayoutVars>
      </dgm:prSet>
      <dgm:spPr/>
    </dgm:pt>
    <dgm:pt modelId="{421B4D21-90FA-4F32-B3E6-F54CE383A846}" type="pres">
      <dgm:prSet presAssocID="{EE646185-A857-4C6B-B73F-D7D9843D8B3F}" presName="rootConnector" presStyleLbl="node3" presStyleIdx="23" presStyleCnt="24"/>
      <dgm:spPr/>
    </dgm:pt>
    <dgm:pt modelId="{2019CA5E-2AA5-4EFB-805E-BA72EF91DCE4}" type="pres">
      <dgm:prSet presAssocID="{EE646185-A857-4C6B-B73F-D7D9843D8B3F}" presName="hierChild4" presStyleCnt="0"/>
      <dgm:spPr/>
    </dgm:pt>
    <dgm:pt modelId="{5A6DF191-F02B-4ECC-97D8-7EF69B42E8A3}" type="pres">
      <dgm:prSet presAssocID="{EE646185-A857-4C6B-B73F-D7D9843D8B3F}" presName="hierChild5" presStyleCnt="0"/>
      <dgm:spPr/>
    </dgm:pt>
    <dgm:pt modelId="{851A80EF-2DB1-42E1-AC0A-0DD4DD476524}" type="pres">
      <dgm:prSet presAssocID="{AE09C3BF-BAF3-4215-B60F-F26534C62893}" presName="hierChild5" presStyleCnt="0"/>
      <dgm:spPr/>
    </dgm:pt>
    <dgm:pt modelId="{87406BB9-B68E-4620-B310-2A45C460E6AF}" type="pres">
      <dgm:prSet presAssocID="{C553FA42-E24A-4F66-9480-94AE46290FA3}" presName="hierChild3" presStyleCnt="0"/>
      <dgm:spPr/>
    </dgm:pt>
  </dgm:ptLst>
  <dgm:cxnLst>
    <dgm:cxn modelId="{52989903-51F6-4EFB-B302-9785DF871113}" type="presOf" srcId="{D32A2340-553E-4B2F-B84D-A015B0BE7D42}" destId="{5123E5FF-10DE-48C0-ABB9-CD901E139AD1}" srcOrd="1" destOrd="0" presId="urn:microsoft.com/office/officeart/2005/8/layout/orgChart1"/>
    <dgm:cxn modelId="{CF653004-0CDA-49A4-B9E3-05B83D2787B9}" srcId="{049550E6-CFE3-4CBE-85D6-FD4E89B7BD0F}" destId="{FD139EFD-27CF-457F-A08B-B39F59B4ACFF}" srcOrd="3" destOrd="0" parTransId="{C6E8985C-09E9-4DFF-8FBB-C5EF34CF07BA}" sibTransId="{B3CE4E21-5A6A-4A04-9198-15C63EDE3CCC}"/>
    <dgm:cxn modelId="{FE1D5405-3ED6-4041-9557-EC2CC4C4E563}" type="presOf" srcId="{081E8ED1-D366-4E1C-9CB1-05F6524D814A}" destId="{DF219667-7FF8-44C1-8E12-F16FAEE1D14D}" srcOrd="0" destOrd="0" presId="urn:microsoft.com/office/officeart/2005/8/layout/orgChart1"/>
    <dgm:cxn modelId="{5258EA05-A043-453F-A5D7-FEA53E02FA4B}" type="presOf" srcId="{46E26ACC-F3B1-45D4-A683-A6A65E17CFB0}" destId="{9DE7D1BD-8BC7-4982-AC4E-3D6C236A3281}" srcOrd="1" destOrd="0" presId="urn:microsoft.com/office/officeart/2005/8/layout/orgChart1"/>
    <dgm:cxn modelId="{B0448206-24BE-4A87-9212-D59BE3631078}" type="presOf" srcId="{081E8ED1-D366-4E1C-9CB1-05F6524D814A}" destId="{9622E167-DC5E-4FBE-BA73-75341E84C9D0}" srcOrd="1" destOrd="0" presId="urn:microsoft.com/office/officeart/2005/8/layout/orgChart1"/>
    <dgm:cxn modelId="{4580EF0B-1304-43C3-BAE5-4E8BD8C82BF0}" type="presOf" srcId="{34DEB3B7-7CCA-4D66-BD7D-016B33E6ED3A}" destId="{FE4AD2C0-A7E1-4BAC-8395-7CC1608F0D92}" srcOrd="0" destOrd="0" presId="urn:microsoft.com/office/officeart/2005/8/layout/orgChart1"/>
    <dgm:cxn modelId="{9405A90D-CC47-41D4-9637-AC289498B47A}" type="presOf" srcId="{71492ADC-6E57-4A82-B552-E408A5A72FE2}" destId="{E5D18A0F-96F1-478E-BAAF-DF2249C4E243}" srcOrd="0" destOrd="0" presId="urn:microsoft.com/office/officeart/2005/8/layout/orgChart1"/>
    <dgm:cxn modelId="{1844F40D-6256-42E4-A84C-068158DABB1D}" srcId="{A56620ED-063D-4524-A7A6-EA13DC0DEE6C}" destId="{F306B4FB-5EEF-4329-8C91-C16B6785807C}" srcOrd="2" destOrd="0" parTransId="{77B81FD4-1391-4D5F-BE64-007F430895BC}" sibTransId="{6845A932-DEA4-4BCE-96E5-32131C1B5376}"/>
    <dgm:cxn modelId="{D7DDEB0E-8061-45B7-AE01-57C87D76F25E}" type="presOf" srcId="{AE7BE4FB-38E2-4B2D-8464-D25F87960F09}" destId="{E6E52157-F067-42FA-84FC-3B15CF36019A}" srcOrd="1" destOrd="0" presId="urn:microsoft.com/office/officeart/2005/8/layout/orgChart1"/>
    <dgm:cxn modelId="{D6C7D20F-7D28-4D36-A103-A48D93709DC6}" type="presOf" srcId="{C0A40020-82F2-4690-A40A-CFD15BF456A4}" destId="{48A533D5-9AA2-4854-8219-1BE842D9F202}" srcOrd="0" destOrd="0" presId="urn:microsoft.com/office/officeart/2005/8/layout/orgChart1"/>
    <dgm:cxn modelId="{00193810-B89A-4766-87CA-072220881CC9}" type="presOf" srcId="{6D4B897B-A3A0-4DA8-8E5F-B53D564DCFD9}" destId="{E85935D6-CB92-4973-A81F-5970311599E2}" srcOrd="0" destOrd="0" presId="urn:microsoft.com/office/officeart/2005/8/layout/orgChart1"/>
    <dgm:cxn modelId="{B349AB10-14C6-4422-97BF-AB016388278E}" type="presOf" srcId="{25B0FD20-F5BE-48BD-8362-CC821DEE76D0}" destId="{3606DB05-0013-43BA-B6C3-A1F54A33EF1C}" srcOrd="1" destOrd="0" presId="urn:microsoft.com/office/officeart/2005/8/layout/orgChart1"/>
    <dgm:cxn modelId="{11B5D417-6F82-4717-ABC8-8617703E14E3}" type="presOf" srcId="{E26C5793-B3CA-4414-AC64-49A2A2CEE572}" destId="{37E6EB7E-D8DD-40BC-A119-AB58802DCFA8}" srcOrd="0" destOrd="0" presId="urn:microsoft.com/office/officeart/2005/8/layout/orgChart1"/>
    <dgm:cxn modelId="{9DA12F18-FA02-48D1-BCDB-84E5EBA3DC34}" type="presOf" srcId="{46DB0F50-8BFD-4700-99EB-DF750FAB9FBF}" destId="{F37FD996-BD72-4757-9134-10A6EE608997}" srcOrd="0" destOrd="0" presId="urn:microsoft.com/office/officeart/2005/8/layout/orgChart1"/>
    <dgm:cxn modelId="{83910C1C-059D-4799-B54E-354D78DE1DCF}" type="presOf" srcId="{581ABF7C-CE93-44A6-BB43-03F82460BFA7}" destId="{377E1430-D533-4CDC-95AA-C2038B3CC770}" srcOrd="1" destOrd="0" presId="urn:microsoft.com/office/officeart/2005/8/layout/orgChart1"/>
    <dgm:cxn modelId="{0A88641C-A302-48F8-B871-1E3E8FF75075}" type="presOf" srcId="{46E26ACC-F3B1-45D4-A683-A6A65E17CFB0}" destId="{3CB885EF-E6DC-4A0F-A3AB-9B4784196A70}" srcOrd="0" destOrd="0" presId="urn:microsoft.com/office/officeart/2005/8/layout/orgChart1"/>
    <dgm:cxn modelId="{F188EB1C-810A-4791-BE24-318CE9429EF5}" srcId="{C553FA42-E24A-4F66-9480-94AE46290FA3}" destId="{48575810-7C23-4AA4-BFA5-81B39C2393FA}" srcOrd="4" destOrd="0" parTransId="{9D8F3767-17B1-4C6C-8500-830760988F19}" sibTransId="{99E15A3F-0DC5-4EAD-BF56-4F125941CDB2}"/>
    <dgm:cxn modelId="{1FEABE1E-F261-4476-95E5-E8D9A859D25E}" type="presOf" srcId="{80E594E1-3EE0-4003-9A39-C2515C557601}" destId="{D3DD3B0F-C71D-4180-8928-455FD285477E}" srcOrd="1" destOrd="0" presId="urn:microsoft.com/office/officeart/2005/8/layout/orgChart1"/>
    <dgm:cxn modelId="{A02ED31F-1C84-4E1D-A32C-3B44B823DF61}" srcId="{C553FA42-E24A-4F66-9480-94AE46290FA3}" destId="{AE7BE4FB-38E2-4B2D-8464-D25F87960F09}" srcOrd="2" destOrd="0" parTransId="{233288F9-9AB9-4F1A-B658-A8BCC03EE3E0}" sibTransId="{14F655F2-260D-4FDD-8D4E-0CFD85A0D27B}"/>
    <dgm:cxn modelId="{62B3282A-5B34-4147-BB9D-9CF0156D0E52}" type="presOf" srcId="{049550E6-CFE3-4CBE-85D6-FD4E89B7BD0F}" destId="{C98A4823-04F9-494C-A06F-10D7BE5202BB}" srcOrd="1" destOrd="0" presId="urn:microsoft.com/office/officeart/2005/8/layout/orgChart1"/>
    <dgm:cxn modelId="{00DFD12C-6745-4F2E-A9C3-C222F4880DFB}" type="presOf" srcId="{7CA8A75A-D9CB-430B-A8BB-608A3EC3784B}" destId="{983F524B-9500-4B92-93C1-79128348CE33}" srcOrd="1" destOrd="0" presId="urn:microsoft.com/office/officeart/2005/8/layout/orgChart1"/>
    <dgm:cxn modelId="{E12F432F-C7A0-40BA-B2AD-0EFB98B45CD5}" type="presOf" srcId="{0B6F69FE-C365-49A7-8319-E8652C730E3C}" destId="{14EEF64D-4EC0-4BE8-A249-6C71E8AED945}" srcOrd="0" destOrd="0" presId="urn:microsoft.com/office/officeart/2005/8/layout/orgChart1"/>
    <dgm:cxn modelId="{9EC27B30-0E7F-4AB1-8A61-E80202BA386D}" type="presOf" srcId="{6A686BDB-C134-4577-9B17-F63051918359}" destId="{4A1B1F69-5EB9-4D2F-9F19-36D7F79D5987}" srcOrd="0" destOrd="0" presId="urn:microsoft.com/office/officeart/2005/8/layout/orgChart1"/>
    <dgm:cxn modelId="{3A183431-C898-4D83-9B23-A66FD53A6B39}" type="presOf" srcId="{25B0FD20-F5BE-48BD-8362-CC821DEE76D0}" destId="{0D673C0D-C14C-464D-8CFC-B8B7D77E5D0D}" srcOrd="0" destOrd="0" presId="urn:microsoft.com/office/officeart/2005/8/layout/orgChart1"/>
    <dgm:cxn modelId="{659F7732-68E5-4700-8BE0-BD0E77D918EA}" srcId="{C553FA42-E24A-4F66-9480-94AE46290FA3}" destId="{049550E6-CFE3-4CBE-85D6-FD4E89B7BD0F}" srcOrd="0" destOrd="0" parTransId="{885A5B22-0160-4E33-BD32-9E0381F6940D}" sibTransId="{BB605F82-6D3C-45AF-BDBF-CBBB9A4AEDCB}"/>
    <dgm:cxn modelId="{C9428B32-5AA2-44E2-8080-BDE8FF84DE87}" type="presOf" srcId="{4E7B581A-754E-4C3B-AC4A-9FD60B8E4638}" destId="{887E466F-C790-440B-8858-6AFBA8EBA9FD}" srcOrd="0" destOrd="0" presId="urn:microsoft.com/office/officeart/2005/8/layout/orgChart1"/>
    <dgm:cxn modelId="{50825E35-1114-4937-A012-3CE707C0C5D9}" type="presOf" srcId="{AE09C3BF-BAF3-4215-B60F-F26534C62893}" destId="{A4325380-2CA4-4D84-8897-72CEE4B59D58}" srcOrd="0" destOrd="0" presId="urn:microsoft.com/office/officeart/2005/8/layout/orgChart1"/>
    <dgm:cxn modelId="{6CAFA13A-4B54-4E7A-A45E-81C03B7775DC}" type="presOf" srcId="{48575810-7C23-4AA4-BFA5-81B39C2393FA}" destId="{56BF1B5A-08DA-433A-91E6-89DB3A454E23}" srcOrd="0" destOrd="0" presId="urn:microsoft.com/office/officeart/2005/8/layout/orgChart1"/>
    <dgm:cxn modelId="{546AEA3A-386E-40B8-9C11-59609E84BD39}" type="presOf" srcId="{AE09C3BF-BAF3-4215-B60F-F26534C62893}" destId="{B49432A1-495A-49D6-8933-E4B1A5F31E9E}" srcOrd="1" destOrd="0" presId="urn:microsoft.com/office/officeart/2005/8/layout/orgChart1"/>
    <dgm:cxn modelId="{0A17203B-0C7D-4FC6-9CD1-CECB3A6D8D53}" type="presOf" srcId="{0B6F69FE-C365-49A7-8319-E8652C730E3C}" destId="{2203CC85-D1D4-4AD4-9413-329BB29B3938}" srcOrd="1" destOrd="0" presId="urn:microsoft.com/office/officeart/2005/8/layout/orgChart1"/>
    <dgm:cxn modelId="{B5C0A63B-5AAF-4ACA-B4BE-DD1718243DEC}" type="presOf" srcId="{885A5B22-0160-4E33-BD32-9E0381F6940D}" destId="{6096D6B6-EBD5-4912-A6C1-5C87CBB15FD7}" srcOrd="0" destOrd="0" presId="urn:microsoft.com/office/officeart/2005/8/layout/orgChart1"/>
    <dgm:cxn modelId="{C5DCE340-DCD5-4363-80DE-CE3FF6CC5AF5}" srcId="{A56620ED-063D-4524-A7A6-EA13DC0DEE6C}" destId="{E26C5793-B3CA-4414-AC64-49A2A2CEE572}" srcOrd="1" destOrd="0" parTransId="{55B7966B-CBBD-484D-A440-281E58B0D5C6}" sibTransId="{06F837F4-DA4B-4728-9651-E8E0C4641184}"/>
    <dgm:cxn modelId="{933BBD5B-56E1-4F8F-92CA-31EF613BB3B7}" type="presOf" srcId="{88B16FBB-10E6-484C-A9E2-B4440F8E2121}" destId="{A1A65E01-5DFC-45F8-A8CC-6D886A795B1B}" srcOrd="1" destOrd="0" presId="urn:microsoft.com/office/officeart/2005/8/layout/orgChart1"/>
    <dgm:cxn modelId="{09E4595C-1582-4E07-85BB-42A5A5BFB5C7}" type="presOf" srcId="{44D2BF7E-3E78-40DD-A14F-196D2CDA7D14}" destId="{5A46386A-F85F-4C16-B232-C69AC18C7E43}" srcOrd="0" destOrd="0" presId="urn:microsoft.com/office/officeart/2005/8/layout/orgChart1"/>
    <dgm:cxn modelId="{9656385D-9C84-435D-9974-5C390A533D5D}" type="presOf" srcId="{BA052B9E-EAC8-434E-98B7-F43D32A542C3}" destId="{977B4EA4-C958-4FAE-94DE-BB3E65B2241F}" srcOrd="0" destOrd="0" presId="urn:microsoft.com/office/officeart/2005/8/layout/orgChart1"/>
    <dgm:cxn modelId="{24364260-24B2-4D9A-A199-22A9C6E0AE98}" type="presOf" srcId="{F306B4FB-5EEF-4329-8C91-C16B6785807C}" destId="{3788E766-E3A4-4F29-BC77-CEFD1DD941BD}" srcOrd="0" destOrd="0" presId="urn:microsoft.com/office/officeart/2005/8/layout/orgChart1"/>
    <dgm:cxn modelId="{F4229863-4849-4443-993A-246DF6375D0B}" type="presOf" srcId="{55B7966B-CBBD-484D-A440-281E58B0D5C6}" destId="{29550841-A4B9-4E5D-8C53-1E716E8A3447}" srcOrd="0" destOrd="0" presId="urn:microsoft.com/office/officeart/2005/8/layout/orgChart1"/>
    <dgm:cxn modelId="{8C380A66-9E61-4697-91F8-C7F840DC650E}" srcId="{48575810-7C23-4AA4-BFA5-81B39C2393FA}" destId="{6A686BDB-C134-4577-9B17-F63051918359}" srcOrd="3" destOrd="0" parTransId="{634DE43F-4D74-43C8-B689-A16E0FD951A5}" sibTransId="{3CBC43C5-B18E-4D6B-BB0F-8F75BF39A472}"/>
    <dgm:cxn modelId="{79EE8866-4F06-4D09-85A3-21D5C8C7E280}" type="presOf" srcId="{88B16FBB-10E6-484C-A9E2-B4440F8E2121}" destId="{C2A12CD3-DF6D-42AF-AFEC-6C3A5DE3C190}" srcOrd="0" destOrd="0" presId="urn:microsoft.com/office/officeart/2005/8/layout/orgChart1"/>
    <dgm:cxn modelId="{16F7F946-700C-45F0-95E7-39DA81007F21}" type="presOf" srcId="{34DEB3B7-7CCA-4D66-BD7D-016B33E6ED3A}" destId="{47391A3F-1099-4885-ADD8-30B0BC0BD5C2}" srcOrd="1" destOrd="0" presId="urn:microsoft.com/office/officeart/2005/8/layout/orgChart1"/>
    <dgm:cxn modelId="{06344068-6D44-4BC9-8C36-84B7017FA73E}" srcId="{C553FA42-E24A-4F66-9480-94AE46290FA3}" destId="{081E8ED1-D366-4E1C-9CB1-05F6524D814A}" srcOrd="3" destOrd="0" parTransId="{7BEDE542-2DE7-4B54-A9A0-C570C467D1CA}" sibTransId="{5383084E-0403-4298-9664-D3366AAC4C94}"/>
    <dgm:cxn modelId="{9919FE48-72BC-4B3A-9009-3B769F95C64F}" srcId="{AE09C3BF-BAF3-4215-B60F-F26534C62893}" destId="{0B6F69FE-C365-49A7-8319-E8652C730E3C}" srcOrd="2" destOrd="0" parTransId="{8DE92D2C-6B75-41C5-A6B4-3D4766A385ED}" sibTransId="{3FF893A9-7626-4B73-AC13-56F280547FCB}"/>
    <dgm:cxn modelId="{AE33FF48-FD93-427E-B34B-34F133D2952B}" type="presOf" srcId="{8DE92D2C-6B75-41C5-A6B4-3D4766A385ED}" destId="{B8920735-E75C-4BBE-8BCF-A8EDA7397543}" srcOrd="0" destOrd="0" presId="urn:microsoft.com/office/officeart/2005/8/layout/orgChart1"/>
    <dgm:cxn modelId="{D7166E4D-1075-48FA-B847-120C5B4C5261}" type="presOf" srcId="{F306B4FB-5EEF-4329-8C91-C16B6785807C}" destId="{DEF610EB-DE03-4CF1-9B33-8AB7207DECBE}" srcOrd="1" destOrd="0" presId="urn:microsoft.com/office/officeart/2005/8/layout/orgChart1"/>
    <dgm:cxn modelId="{EA4C8F4E-D241-4E15-B9D4-FC8FD1DFC574}" type="presOf" srcId="{C27784E1-C5C3-4CD0-8348-22977818FC0E}" destId="{FC564B1A-FA00-48A6-AE72-9B1A9356AA2A}" srcOrd="0" destOrd="0" presId="urn:microsoft.com/office/officeart/2005/8/layout/orgChart1"/>
    <dgm:cxn modelId="{4C96876F-AD43-4FB1-82FF-D7614E8FA9C4}" srcId="{C553FA42-E24A-4F66-9480-94AE46290FA3}" destId="{AE09C3BF-BAF3-4215-B60F-F26534C62893}" srcOrd="5" destOrd="0" parTransId="{71492ADC-6E57-4A82-B552-E408A5A72FE2}" sibTransId="{57FD4F97-5CB5-41AA-A10B-1B99B30A6D59}"/>
    <dgm:cxn modelId="{0C49AE70-61AC-4C24-8B42-9D3F615C1B7A}" type="presOf" srcId="{7583DFDD-FA59-4FE1-A532-B73888157FBE}" destId="{C238EB01-CCED-45A8-BBB8-F55046CBDB65}" srcOrd="0" destOrd="0" presId="urn:microsoft.com/office/officeart/2005/8/layout/orgChart1"/>
    <dgm:cxn modelId="{47E28F71-5645-4EBF-AC80-4C979087976A}" srcId="{AE7BE4FB-38E2-4B2D-8464-D25F87960F09}" destId="{88B16FBB-10E6-484C-A9E2-B4440F8E2121}" srcOrd="0" destOrd="0" parTransId="{797E97D7-D988-4F36-89B0-08C51C9A89CB}" sibTransId="{5C2D67DD-8349-48C6-B544-208C9BC53EBD}"/>
    <dgm:cxn modelId="{A5EB6072-DE7D-4CD1-9C49-0CDFF1E19DB3}" type="presOf" srcId="{72653AE0-2F9B-4346-920A-DB7C31F3D2D9}" destId="{0616057A-3F9D-41B9-8582-5D42733A15CD}" srcOrd="0" destOrd="0" presId="urn:microsoft.com/office/officeart/2005/8/layout/orgChart1"/>
    <dgm:cxn modelId="{D94DC252-4212-4BD6-B68B-18A6EAAE5B87}" type="presOf" srcId="{A56620ED-063D-4524-A7A6-EA13DC0DEE6C}" destId="{721D8B2F-7D64-4D62-A08A-989EBE13B0C0}" srcOrd="0" destOrd="0" presId="urn:microsoft.com/office/officeart/2005/8/layout/orgChart1"/>
    <dgm:cxn modelId="{78417C53-1D37-4E25-81E5-8E7AADB362AC}" type="presOf" srcId="{82F50854-48E4-4218-836B-6326BA1E6E60}" destId="{1304EA7C-A694-4C7D-AC7D-7D04A8BB3D87}" srcOrd="1" destOrd="0" presId="urn:microsoft.com/office/officeart/2005/8/layout/orgChart1"/>
    <dgm:cxn modelId="{2ED5D973-3FA4-465B-B7A7-1532F9A2F5C8}" type="presOf" srcId="{15F701CB-7A19-45D7-BD5D-240C0D284D95}" destId="{E2138887-F7A2-4E74-BB70-E7663679DA63}" srcOrd="1" destOrd="0" presId="urn:microsoft.com/office/officeart/2005/8/layout/orgChart1"/>
    <dgm:cxn modelId="{4EC9EA75-7EE8-433B-AF13-E5E01D2EAA37}" type="presOf" srcId="{D32A2340-553E-4B2F-B84D-A015B0BE7D42}" destId="{7C2A1CEB-214D-49B0-B6F8-EC3FB0E0A33A}" srcOrd="0" destOrd="0" presId="urn:microsoft.com/office/officeart/2005/8/layout/orgChart1"/>
    <dgm:cxn modelId="{2CCD8A57-3FDD-4610-81F6-C08EA6EC6078}" type="presOf" srcId="{4D572E2C-17DE-4F88-A27D-7C4C2FBBC051}" destId="{79E2D4A4-7E25-470B-9694-66752AD9ADE4}" srcOrd="0" destOrd="0" presId="urn:microsoft.com/office/officeart/2005/8/layout/orgChart1"/>
    <dgm:cxn modelId="{A206E657-5496-4A30-85A4-AE3917F9669E}" srcId="{48575810-7C23-4AA4-BFA5-81B39C2393FA}" destId="{25B0FD20-F5BE-48BD-8362-CC821DEE76D0}" srcOrd="2" destOrd="0" parTransId="{E78C09A2-D922-414E-B939-9774B8D42985}" sibTransId="{FA063320-615C-4063-97C6-1174B53759DB}"/>
    <dgm:cxn modelId="{929CF157-59CE-4C54-B5E9-79BD6A877A08}" type="presOf" srcId="{7BEDE542-2DE7-4B54-A9A0-C570C467D1CA}" destId="{3429C860-9B01-4A69-A59E-5FEB4C005D7A}" srcOrd="0" destOrd="0" presId="urn:microsoft.com/office/officeart/2005/8/layout/orgChart1"/>
    <dgm:cxn modelId="{667D6F78-F753-4A98-9762-368C34FC3069}" type="presOf" srcId="{03FA2258-E023-422D-B25C-0DDCDE3A06D7}" destId="{8B4CC693-1492-4661-B7DA-80694F3F1A16}" srcOrd="0" destOrd="0" presId="urn:microsoft.com/office/officeart/2005/8/layout/orgChart1"/>
    <dgm:cxn modelId="{0216DB79-4A65-488C-8264-03645F7D6C5C}" type="presOf" srcId="{165A1B6E-968C-4C6E-9084-CC1F4ECF303F}" destId="{B04B9DD1-BCF7-46E0-9BC7-73FC124271B5}" srcOrd="0" destOrd="0" presId="urn:microsoft.com/office/officeart/2005/8/layout/orgChart1"/>
    <dgm:cxn modelId="{1641F67A-888E-4497-A6C9-CFA1FFD90D9C}" type="presOf" srcId="{233288F9-9AB9-4F1A-B658-A8BCC03EE3E0}" destId="{57FF8755-BE04-4DD6-B377-5763FF8BF9AC}" srcOrd="0" destOrd="0" presId="urn:microsoft.com/office/officeart/2005/8/layout/orgChart1"/>
    <dgm:cxn modelId="{4791C47D-0E12-491D-AED6-60C85E72E93F}" srcId="{049550E6-CFE3-4CBE-85D6-FD4E89B7BD0F}" destId="{34DEB3B7-7CCA-4D66-BD7D-016B33E6ED3A}" srcOrd="1" destOrd="0" parTransId="{4EF78011-DB9D-40A9-9BC9-25505E02CC0C}" sibTransId="{A3396CFF-6965-4EF3-BA0C-0F17FC292FAF}"/>
    <dgm:cxn modelId="{C7F3A17E-5CC8-49E5-AC44-7C342B47DB13}" type="presOf" srcId="{F6A7FD21-27F1-48B1-BD26-3D4CD9FEB1C9}" destId="{B0A469FB-C971-43F8-91AE-21B5C0F141F6}" srcOrd="0" destOrd="0" presId="urn:microsoft.com/office/officeart/2005/8/layout/orgChart1"/>
    <dgm:cxn modelId="{A6139D83-1465-4F54-A0BD-A73C8D9BD6EF}" type="presOf" srcId="{FD139EFD-27CF-457F-A08B-B39F59B4ACFF}" destId="{6BDEDFAB-D3E5-44BF-B170-0B133262BD1D}" srcOrd="1" destOrd="0" presId="urn:microsoft.com/office/officeart/2005/8/layout/orgChart1"/>
    <dgm:cxn modelId="{221A1084-C3CB-483E-9777-BB34330F58DB}" srcId="{081E8ED1-D366-4E1C-9CB1-05F6524D814A}" destId="{03FA2258-E023-422D-B25C-0DDCDE3A06D7}" srcOrd="1" destOrd="0" parTransId="{C27784E1-C5C3-4CD0-8348-22977818FC0E}" sibTransId="{EF720E7C-A0BB-40BE-A95E-6EB74AE699E4}"/>
    <dgm:cxn modelId="{3C8D3186-DCBB-47E1-B26C-3930DF16C5AD}" type="presOf" srcId="{77B81FD4-1391-4D5F-BE64-007F430895BC}" destId="{DB8A1A7D-1106-4B26-B39D-1E56CBD9F724}" srcOrd="0" destOrd="0" presId="urn:microsoft.com/office/officeart/2005/8/layout/orgChart1"/>
    <dgm:cxn modelId="{C001F686-DC78-4FF1-B4B4-9D6A2D948B50}" type="presOf" srcId="{049550E6-CFE3-4CBE-85D6-FD4E89B7BD0F}" destId="{22EB074B-B783-4E6B-8528-A3A8C4E11A9F}" srcOrd="0" destOrd="0" presId="urn:microsoft.com/office/officeart/2005/8/layout/orgChart1"/>
    <dgm:cxn modelId="{21DFE68A-882D-4513-B446-C109B09F367A}" srcId="{AE7BE4FB-38E2-4B2D-8464-D25F87960F09}" destId="{4D572E2C-17DE-4F88-A27D-7C4C2FBBC051}" srcOrd="3" destOrd="0" parTransId="{86BDBE0D-9EA2-4737-A0F1-09AB7E6EA4DF}" sibTransId="{AE8E1538-77D5-44C0-A6E1-301BA9216368}"/>
    <dgm:cxn modelId="{3FEE8A8B-58C6-47B9-A1A1-1E450C2B21CA}" type="presOf" srcId="{E146304C-633D-4157-AC9C-DB87D03D029B}" destId="{424E3466-ACA8-40F5-B100-1C3EC6514698}" srcOrd="0" destOrd="0" presId="urn:microsoft.com/office/officeart/2005/8/layout/orgChart1"/>
    <dgm:cxn modelId="{4EB9918F-9A4C-4A32-AD0D-E3EC927095F7}" type="presOf" srcId="{9268CEB3-F99B-4B26-A735-5FF5DCC4C404}" destId="{A8CCE311-22D1-4300-A8D2-10B4C8387A2C}" srcOrd="0" destOrd="0" presId="urn:microsoft.com/office/officeart/2005/8/layout/orgChart1"/>
    <dgm:cxn modelId="{939EF88F-FD97-4A4F-AA06-A5FFA8F9551F}" type="presOf" srcId="{AE7BE4FB-38E2-4B2D-8464-D25F87960F09}" destId="{B370548A-0363-402D-BC57-2354768F7DB1}" srcOrd="0" destOrd="0" presId="urn:microsoft.com/office/officeart/2005/8/layout/orgChart1"/>
    <dgm:cxn modelId="{140B6B91-0CD0-43A7-A572-46EE96B88873}" type="presOf" srcId="{6FD98D69-FF59-41F2-9E31-08CCF0475A92}" destId="{F541DA48-FB39-4053-83D4-F116FEEB79D4}" srcOrd="1" destOrd="0" presId="urn:microsoft.com/office/officeart/2005/8/layout/orgChart1"/>
    <dgm:cxn modelId="{D261AB92-416E-46A0-AC15-9E25348788D3}" type="presOf" srcId="{C553FA42-E24A-4F66-9480-94AE46290FA3}" destId="{604CC759-9F0B-4386-BBBF-87FBDB65EF8A}" srcOrd="0" destOrd="0" presId="urn:microsoft.com/office/officeart/2005/8/layout/orgChart1"/>
    <dgm:cxn modelId="{FFB26293-D506-466E-8C5D-A9A95CE20D43}" type="presOf" srcId="{4E7B581A-754E-4C3B-AC4A-9FD60B8E4638}" destId="{4D41C0CA-DEB5-4E91-866E-C5C6C771D83E}" srcOrd="1" destOrd="0" presId="urn:microsoft.com/office/officeart/2005/8/layout/orgChart1"/>
    <dgm:cxn modelId="{05D6C593-743D-43E3-8FBC-2FB23589CF6D}" type="presOf" srcId="{C553FA42-E24A-4F66-9480-94AE46290FA3}" destId="{A48BC6F8-7DA4-4CC2-877F-7C97CF038121}" srcOrd="1" destOrd="0" presId="urn:microsoft.com/office/officeart/2005/8/layout/orgChart1"/>
    <dgm:cxn modelId="{5A6BAB96-4FAE-44DA-95B6-675DAFC86389}" type="presOf" srcId="{6A686BDB-C134-4577-9B17-F63051918359}" destId="{2B355965-AEE5-4F4B-A800-B87B5A2B8694}" srcOrd="1" destOrd="0" presId="urn:microsoft.com/office/officeart/2005/8/layout/orgChart1"/>
    <dgm:cxn modelId="{26D90897-2507-45AD-B950-20A82EDC6966}" srcId="{081E8ED1-D366-4E1C-9CB1-05F6524D814A}" destId="{165A1B6E-968C-4C6E-9084-CC1F4ECF303F}" srcOrd="0" destOrd="0" parTransId="{C0A40020-82F2-4690-A40A-CFD15BF456A4}" sibTransId="{3D24D86B-DDB0-442C-B93D-4998FFC58032}"/>
    <dgm:cxn modelId="{2F513D9B-F071-40DE-90CD-5CB07828639D}" srcId="{E146304C-633D-4157-AC9C-DB87D03D029B}" destId="{C553FA42-E24A-4F66-9480-94AE46290FA3}" srcOrd="0" destOrd="0" parTransId="{FA1E2592-AFAE-415D-961A-6F8CAF386824}" sibTransId="{B99761E2-0C68-48C7-AA84-97895310C401}"/>
    <dgm:cxn modelId="{13173B9C-A6D9-40CE-9FE2-2E7BB37B8699}" type="presOf" srcId="{634DE43F-4D74-43C8-B689-A16E0FD951A5}" destId="{82CCB016-0F39-4C14-8C48-E44B97F789BE}" srcOrd="0" destOrd="0" presId="urn:microsoft.com/office/officeart/2005/8/layout/orgChart1"/>
    <dgm:cxn modelId="{30C6C39F-FC7C-401B-BCAF-18F892B76F03}" type="presOf" srcId="{9BF0D699-7358-45EB-A2F5-CD2AEA86D5E5}" destId="{4D8019DE-B240-4B78-9D2F-B8BD0168CE18}" srcOrd="0" destOrd="0" presId="urn:microsoft.com/office/officeart/2005/8/layout/orgChart1"/>
    <dgm:cxn modelId="{512B64A0-3522-4B8F-8919-696BBA9A5FFC}" type="presOf" srcId="{82F50854-48E4-4218-836B-6326BA1E6E60}" destId="{8048D766-9D3D-47AB-A0DA-E87259BAB03F}" srcOrd="0" destOrd="0" presId="urn:microsoft.com/office/officeart/2005/8/layout/orgChart1"/>
    <dgm:cxn modelId="{F876A3A2-5CF4-408A-A54B-E3A0F5AF3313}" srcId="{C553FA42-E24A-4F66-9480-94AE46290FA3}" destId="{A56620ED-063D-4524-A7A6-EA13DC0DEE6C}" srcOrd="1" destOrd="0" parTransId="{1D1072A6-FD00-42BD-AD91-57A87E6E2734}" sibTransId="{4847D79E-B13E-4E0E-9B1F-64E8500568B9}"/>
    <dgm:cxn modelId="{0975F2A2-9F31-45E4-B118-72CBAA35BC44}" type="presOf" srcId="{03FA2258-E023-422D-B25C-0DDCDE3A06D7}" destId="{712DD221-F952-42C8-A606-33E21279A532}" srcOrd="1" destOrd="0" presId="urn:microsoft.com/office/officeart/2005/8/layout/orgChart1"/>
    <dgm:cxn modelId="{E7B697A4-2E23-4067-B212-423A925280A9}" type="presOf" srcId="{6FD98D69-FF59-41F2-9E31-08CCF0475A92}" destId="{98CE4FEC-8710-420A-BA48-3031515927AA}" srcOrd="0" destOrd="0" presId="urn:microsoft.com/office/officeart/2005/8/layout/orgChart1"/>
    <dgm:cxn modelId="{7AF149A5-CEC4-4ADB-BD49-2C4FBEF9840B}" srcId="{AE7BE4FB-38E2-4B2D-8464-D25F87960F09}" destId="{46DB0F50-8BFD-4700-99EB-DF750FAB9FBF}" srcOrd="1" destOrd="0" parTransId="{9BF0D699-7358-45EB-A2F5-CD2AEA86D5E5}" sibTransId="{CCC84C27-08E2-40E0-989D-820CEAA1219F}"/>
    <dgm:cxn modelId="{474F1BA6-2F5B-4E60-8DA3-3F923E7CBCF0}" srcId="{48575810-7C23-4AA4-BFA5-81B39C2393FA}" destId="{80E594E1-3EE0-4003-9A39-C2515C557601}" srcOrd="1" destOrd="0" parTransId="{CE413030-33CA-48B2-A917-0520E88FB592}" sibTransId="{A213C99E-B21B-4A5E-813B-62041A309A91}"/>
    <dgm:cxn modelId="{A662F2A7-D6A7-463B-96D9-A5E5549CFC36}" srcId="{081E8ED1-D366-4E1C-9CB1-05F6524D814A}" destId="{6FD98D69-FF59-41F2-9E31-08CCF0475A92}" srcOrd="2" destOrd="0" parTransId="{ABEF60D8-68AB-4F05-B142-AC70D0CA4D64}" sibTransId="{C081875F-CDAC-44BB-83EF-4663FA8D7C7A}"/>
    <dgm:cxn modelId="{25A006A8-B49B-4E15-B206-00A757826497}" type="presOf" srcId="{ABEF60D8-68AB-4F05-B142-AC70D0CA4D64}" destId="{0A57E912-C3A6-4D58-B7CA-D07E584F8729}" srcOrd="0" destOrd="0" presId="urn:microsoft.com/office/officeart/2005/8/layout/orgChart1"/>
    <dgm:cxn modelId="{643E6FA8-D93B-47EA-B3C5-345607EBD521}" type="presOf" srcId="{48575810-7C23-4AA4-BFA5-81B39C2393FA}" destId="{22A9ABFF-3F97-40FB-92F0-6FFB6FC72849}" srcOrd="1" destOrd="0" presId="urn:microsoft.com/office/officeart/2005/8/layout/orgChart1"/>
    <dgm:cxn modelId="{9F67A4A8-D29B-460B-B781-8BD92B38EA78}" type="presOf" srcId="{72653AE0-2F9B-4346-920A-DB7C31F3D2D9}" destId="{F8EE79B5-5AD3-4D49-817F-D42C0B4FE533}" srcOrd="1" destOrd="0" presId="urn:microsoft.com/office/officeart/2005/8/layout/orgChart1"/>
    <dgm:cxn modelId="{6AA8D6A8-4F4B-4066-8479-DC27A059B23C}" type="presOf" srcId="{4F47B722-2791-4A45-BB26-0932865D14F7}" destId="{8C9EBA09-B66D-4339-8BDC-AB814CBB47AA}" srcOrd="0" destOrd="0" presId="urn:microsoft.com/office/officeart/2005/8/layout/orgChart1"/>
    <dgm:cxn modelId="{F561B9AA-1EFE-43E2-8AF4-83DB308B2691}" type="presOf" srcId="{0B340194-CB61-48AD-ACD6-95CC7C1A2FFC}" destId="{CFEDF36F-428E-42FE-A0A2-298D168A80AB}" srcOrd="0" destOrd="0" presId="urn:microsoft.com/office/officeart/2005/8/layout/orgChart1"/>
    <dgm:cxn modelId="{F4AC98AB-FD12-4201-B791-9F1175756665}" srcId="{AE09C3BF-BAF3-4215-B60F-F26534C62893}" destId="{EE646185-A857-4C6B-B73F-D7D9843D8B3F}" srcOrd="4" destOrd="0" parTransId="{2D31D0AB-2494-4142-81BF-5C28DDD8CE8A}" sibTransId="{FD251C4F-6EA5-43E4-9C98-FC926E234552}"/>
    <dgm:cxn modelId="{0D5D29AC-E319-47AE-B5FB-482C0D0E3BF5}" type="presOf" srcId="{2D31D0AB-2494-4142-81BF-5C28DDD8CE8A}" destId="{66C7956D-0F03-460B-8F38-6B1DE87DD0B9}" srcOrd="0" destOrd="0" presId="urn:microsoft.com/office/officeart/2005/8/layout/orgChart1"/>
    <dgm:cxn modelId="{0639CCB1-7789-445E-BEE1-7F7176AF7714}" type="presOf" srcId="{797E97D7-D988-4F36-89B0-08C51C9A89CB}" destId="{F0566931-C392-4DA2-B202-1F182BCBEF7C}" srcOrd="0" destOrd="0" presId="urn:microsoft.com/office/officeart/2005/8/layout/orgChart1"/>
    <dgm:cxn modelId="{39F59FB9-EA63-4CA8-A010-8D9353193273}" type="presOf" srcId="{4EF78011-DB9D-40A9-9BC9-25505E02CC0C}" destId="{262AEB90-C840-4C7E-AA63-89397B434686}" srcOrd="0" destOrd="0" presId="urn:microsoft.com/office/officeart/2005/8/layout/orgChart1"/>
    <dgm:cxn modelId="{C93836BA-638A-4EB5-A7EC-A753559FB711}" srcId="{A56620ED-063D-4524-A7A6-EA13DC0DEE6C}" destId="{15F701CB-7A19-45D7-BD5D-240C0D284D95}" srcOrd="0" destOrd="0" parTransId="{FAC541A8-B057-4DD3-A32A-A6BF2F64CD20}" sibTransId="{26994135-45D1-48A9-BA79-E0388AA8F6D2}"/>
    <dgm:cxn modelId="{5D0B6CBB-A7FB-4977-8D92-98B28BD2D0D0}" type="presOf" srcId="{86BDBE0D-9EA2-4737-A0F1-09AB7E6EA4DF}" destId="{FA4C03DA-EFBF-4C01-AECD-2C443BCCC855}" srcOrd="0" destOrd="0" presId="urn:microsoft.com/office/officeart/2005/8/layout/orgChart1"/>
    <dgm:cxn modelId="{A68512BC-2EDF-418E-9DAD-CF7390D45E6B}" type="presOf" srcId="{FD139EFD-27CF-457F-A08B-B39F59B4ACFF}" destId="{50D8FE54-35D7-4FFB-BC6E-7BA7B724BAD2}" srcOrd="0" destOrd="0" presId="urn:microsoft.com/office/officeart/2005/8/layout/orgChart1"/>
    <dgm:cxn modelId="{165AB3C8-2928-4B05-B01C-9782CBC9D33F}" srcId="{AE09C3BF-BAF3-4215-B60F-F26534C62893}" destId="{D32A2340-553E-4B2F-B84D-A015B0BE7D42}" srcOrd="1" destOrd="0" parTransId="{9268CEB3-F99B-4B26-A735-5FF5DCC4C404}" sibTransId="{D33CF0F1-5FAA-4CBC-8FE9-CCAD1C60C16A}"/>
    <dgm:cxn modelId="{276BD9CD-6A5E-4724-9267-826A6120BCDF}" srcId="{AE7BE4FB-38E2-4B2D-8464-D25F87960F09}" destId="{82F50854-48E4-4218-836B-6326BA1E6E60}" srcOrd="2" destOrd="0" parTransId="{BA052B9E-EAC8-434E-98B7-F43D32A542C3}" sibTransId="{BAEE16F3-B9F7-44EE-8995-7899A9E56F07}"/>
    <dgm:cxn modelId="{1BBD03D0-9F9B-4536-8F6A-4679442060E7}" srcId="{081E8ED1-D366-4E1C-9CB1-05F6524D814A}" destId="{7CA8A75A-D9CB-430B-A8BB-608A3EC3784B}" srcOrd="3" destOrd="0" parTransId="{4F47B722-2791-4A45-BB26-0932865D14F7}" sibTransId="{E3EFB410-98E4-46E7-B4EA-773C1BB0ABFF}"/>
    <dgm:cxn modelId="{4AFB6BD0-4C59-4C11-8258-FFE8090961D6}" type="presOf" srcId="{7CA8A75A-D9CB-430B-A8BB-608A3EC3784B}" destId="{129BD18F-9E89-40E6-8173-255B26276723}" srcOrd="0" destOrd="0" presId="urn:microsoft.com/office/officeart/2005/8/layout/orgChart1"/>
    <dgm:cxn modelId="{9F5290D4-4253-436B-ADC2-5588CCD76525}" type="presOf" srcId="{E26C5793-B3CA-4414-AC64-49A2A2CEE572}" destId="{6AAE282F-5DBC-40AA-976E-65C458F06A4D}" srcOrd="1" destOrd="0" presId="urn:microsoft.com/office/officeart/2005/8/layout/orgChart1"/>
    <dgm:cxn modelId="{7162EAD4-1968-4A47-825E-1238BC3C4612}" type="presOf" srcId="{E78C09A2-D922-414E-B939-9774B8D42985}" destId="{F13149C2-C09D-42E7-A68B-D3B20BF053B7}" srcOrd="0" destOrd="0" presId="urn:microsoft.com/office/officeart/2005/8/layout/orgChart1"/>
    <dgm:cxn modelId="{6B0963D5-292E-41EA-829A-68474209693B}" type="presOf" srcId="{9D8F3767-17B1-4C6C-8500-830760988F19}" destId="{3F3D0040-97A2-4133-9A31-62041A109CEE}" srcOrd="0" destOrd="0" presId="urn:microsoft.com/office/officeart/2005/8/layout/orgChart1"/>
    <dgm:cxn modelId="{2D74AADD-53EE-4352-9549-2F379ECA6532}" srcId="{AE09C3BF-BAF3-4215-B60F-F26534C62893}" destId="{44D2BF7E-3E78-40DD-A14F-196D2CDA7D14}" srcOrd="3" destOrd="0" parTransId="{7583DFDD-FA59-4FE1-A532-B73888157FBE}" sibTransId="{9465F28A-A257-45B6-B01D-C11B80725B6E}"/>
    <dgm:cxn modelId="{921F1CDE-6323-4C8B-A32E-EA14B016244A}" srcId="{049550E6-CFE3-4CBE-85D6-FD4E89B7BD0F}" destId="{581ABF7C-CE93-44A6-BB43-03F82460BFA7}" srcOrd="0" destOrd="0" parTransId="{F6A7FD21-27F1-48B1-BD26-3D4CD9FEB1C9}" sibTransId="{5578CAA5-35DA-4F7A-AC6D-AC8561F7F097}"/>
    <dgm:cxn modelId="{06BF25DE-A488-46F7-BE14-D29D8407817B}" type="presOf" srcId="{15F701CB-7A19-45D7-BD5D-240C0D284D95}" destId="{E98D4A9B-0331-4B37-B316-91340EEC0D33}" srcOrd="0" destOrd="0" presId="urn:microsoft.com/office/officeart/2005/8/layout/orgChart1"/>
    <dgm:cxn modelId="{40802DE2-B3FB-42AC-BCC3-2F1F26C253A8}" type="presOf" srcId="{1D1072A6-FD00-42BD-AD91-57A87E6E2734}" destId="{97C0BD12-2D91-4C33-9366-E4A403E97B10}" srcOrd="0" destOrd="0" presId="urn:microsoft.com/office/officeart/2005/8/layout/orgChart1"/>
    <dgm:cxn modelId="{7C4964E4-BC66-4A29-8F1A-E2070962182E}" type="presOf" srcId="{4D572E2C-17DE-4F88-A27D-7C4C2FBBC051}" destId="{A90DCFC4-F348-4FB6-A522-81669CC218DF}" srcOrd="1" destOrd="0" presId="urn:microsoft.com/office/officeart/2005/8/layout/orgChart1"/>
    <dgm:cxn modelId="{A3E2F3E5-0FB8-4611-BC17-23054A87FC17}" type="presOf" srcId="{A56620ED-063D-4524-A7A6-EA13DC0DEE6C}" destId="{95F8787C-4AC5-4C53-A1F0-0AF94EF09427}" srcOrd="1" destOrd="0" presId="urn:microsoft.com/office/officeart/2005/8/layout/orgChart1"/>
    <dgm:cxn modelId="{DC5797E8-AB89-4F39-91C9-301E70A36964}" srcId="{AE09C3BF-BAF3-4215-B60F-F26534C62893}" destId="{46E26ACC-F3B1-45D4-A683-A6A65E17CFB0}" srcOrd="0" destOrd="0" parTransId="{6D4B897B-A3A0-4DA8-8E5F-B53D564DCFD9}" sibTransId="{EF0DB8CD-47A8-4DAA-9A7D-F15DAA8AECCB}"/>
    <dgm:cxn modelId="{1332D2EB-F6D4-4542-8372-A5205EAA3E55}" type="presOf" srcId="{EE646185-A857-4C6B-B73F-D7D9843D8B3F}" destId="{FBDC1E6B-173B-40DA-86D8-A43B84BF3943}" srcOrd="0" destOrd="0" presId="urn:microsoft.com/office/officeart/2005/8/layout/orgChart1"/>
    <dgm:cxn modelId="{0A7CE5ED-0221-4620-84AE-3627A20DD2E0}" type="presOf" srcId="{46DB0F50-8BFD-4700-99EB-DF750FAB9FBF}" destId="{D442AAEC-6435-4042-8120-789C9C0502AD}" srcOrd="1" destOrd="0" presId="urn:microsoft.com/office/officeart/2005/8/layout/orgChart1"/>
    <dgm:cxn modelId="{4D76D1EE-F5F8-4541-9DA8-E1149DC24640}" type="presOf" srcId="{FAC541A8-B057-4DD3-A32A-A6BF2F64CD20}" destId="{E601BB6A-9228-414E-8A2D-7A3ADB4EB547}" srcOrd="0" destOrd="0" presId="urn:microsoft.com/office/officeart/2005/8/layout/orgChart1"/>
    <dgm:cxn modelId="{9B94ACF1-8863-42A2-9C2D-68D3E1E6BFD7}" srcId="{049550E6-CFE3-4CBE-85D6-FD4E89B7BD0F}" destId="{4E7B581A-754E-4C3B-AC4A-9FD60B8E4638}" srcOrd="2" destOrd="0" parTransId="{0B340194-CB61-48AD-ACD6-95CC7C1A2FFC}" sibTransId="{E43B41AB-1215-43F0-A612-5683C61BEAA5}"/>
    <dgm:cxn modelId="{07D548F4-3890-4249-B536-5FA9DA79ECAC}" type="presOf" srcId="{80E594E1-3EE0-4003-9A39-C2515C557601}" destId="{01310E8B-C2DA-430F-9FB8-E97AD28E2299}" srcOrd="0" destOrd="0" presId="urn:microsoft.com/office/officeart/2005/8/layout/orgChart1"/>
    <dgm:cxn modelId="{93CF42F8-AEDA-4430-AEBA-DDA04967FB7C}" type="presOf" srcId="{C6E8985C-09E9-4DFF-8FBB-C5EF34CF07BA}" destId="{720340FF-5881-4145-BBA6-DE746AE51A33}" srcOrd="0" destOrd="0" presId="urn:microsoft.com/office/officeart/2005/8/layout/orgChart1"/>
    <dgm:cxn modelId="{C02877FB-FE13-4010-903E-9F7F0525B9E0}" type="presOf" srcId="{165A1B6E-968C-4C6E-9084-CC1F4ECF303F}" destId="{F6F88B2E-A44A-4F7A-9786-BFE8B4144FDA}" srcOrd="1" destOrd="0" presId="urn:microsoft.com/office/officeart/2005/8/layout/orgChart1"/>
    <dgm:cxn modelId="{C80795FB-8AF0-426C-9A15-41BD91D2D4FB}" type="presOf" srcId="{581ABF7C-CE93-44A6-BB43-03F82460BFA7}" destId="{1CB5A7FD-F2C0-41E2-ADD4-42F37DCF5CB1}" srcOrd="0" destOrd="0" presId="urn:microsoft.com/office/officeart/2005/8/layout/orgChart1"/>
    <dgm:cxn modelId="{2A6D73FC-28B0-40D4-86FF-B798D904699A}" type="presOf" srcId="{44D2BF7E-3E78-40DD-A14F-196D2CDA7D14}" destId="{AF90CFDC-6BAE-4624-812B-1557213CDBDD}" srcOrd="1" destOrd="0" presId="urn:microsoft.com/office/officeart/2005/8/layout/orgChart1"/>
    <dgm:cxn modelId="{26EE9BFC-2B71-4B6D-8729-9B03EDB10F8E}" srcId="{48575810-7C23-4AA4-BFA5-81B39C2393FA}" destId="{72653AE0-2F9B-4346-920A-DB7C31F3D2D9}" srcOrd="0" destOrd="0" parTransId="{55505934-CBC7-4318-81C6-FDF59C4FBD35}" sibTransId="{BCEE045F-459A-4170-9D3C-910489895676}"/>
    <dgm:cxn modelId="{9E1918FF-EC36-4DA6-A28A-0D810E5FA846}" type="presOf" srcId="{CE413030-33CA-48B2-A917-0520E88FB592}" destId="{1FD1666F-49AC-4763-B16F-B98205AF2313}" srcOrd="0" destOrd="0" presId="urn:microsoft.com/office/officeart/2005/8/layout/orgChart1"/>
    <dgm:cxn modelId="{96BEE8FF-A151-467E-938B-BEEDCD8FFFF0}" type="presOf" srcId="{55505934-CBC7-4318-81C6-FDF59C4FBD35}" destId="{E478FA5C-C47C-400A-ACC1-C0A3B2971D0B}" srcOrd="0" destOrd="0" presId="urn:microsoft.com/office/officeart/2005/8/layout/orgChart1"/>
    <dgm:cxn modelId="{FE84F1FF-87F1-4831-9D1E-D2DF0F02FF96}" type="presOf" srcId="{EE646185-A857-4C6B-B73F-D7D9843D8B3F}" destId="{421B4D21-90FA-4F32-B3E6-F54CE383A846}" srcOrd="1" destOrd="0" presId="urn:microsoft.com/office/officeart/2005/8/layout/orgChart1"/>
    <dgm:cxn modelId="{86D0DECF-A247-4A3D-BC50-98221AF663E2}" type="presParOf" srcId="{424E3466-ACA8-40F5-B100-1C3EC6514698}" destId="{2FAD0AD3-D789-4A39-AAEE-A06615B34F0E}" srcOrd="0" destOrd="0" presId="urn:microsoft.com/office/officeart/2005/8/layout/orgChart1"/>
    <dgm:cxn modelId="{9F1BCB2E-08CC-4EF1-B20C-3E9A6FF5CBEC}" type="presParOf" srcId="{2FAD0AD3-D789-4A39-AAEE-A06615B34F0E}" destId="{682D2E84-ADA4-4A0E-853A-4718F09287EB}" srcOrd="0" destOrd="0" presId="urn:microsoft.com/office/officeart/2005/8/layout/orgChart1"/>
    <dgm:cxn modelId="{3AD3AD46-58B9-4EF2-8B19-19505CC6560F}" type="presParOf" srcId="{682D2E84-ADA4-4A0E-853A-4718F09287EB}" destId="{604CC759-9F0B-4386-BBBF-87FBDB65EF8A}" srcOrd="0" destOrd="0" presId="urn:microsoft.com/office/officeart/2005/8/layout/orgChart1"/>
    <dgm:cxn modelId="{8981740E-AC41-41F8-8E31-7DB3AAA090C0}" type="presParOf" srcId="{682D2E84-ADA4-4A0E-853A-4718F09287EB}" destId="{A48BC6F8-7DA4-4CC2-877F-7C97CF038121}" srcOrd="1" destOrd="0" presId="urn:microsoft.com/office/officeart/2005/8/layout/orgChart1"/>
    <dgm:cxn modelId="{A20E0D7F-BDC7-416A-B892-E85AA29AC1E9}" type="presParOf" srcId="{2FAD0AD3-D789-4A39-AAEE-A06615B34F0E}" destId="{BCC1A2CE-15F5-406F-92E4-9467C07C3218}" srcOrd="1" destOrd="0" presId="urn:microsoft.com/office/officeart/2005/8/layout/orgChart1"/>
    <dgm:cxn modelId="{C500C26F-2AE5-4C5B-B4D4-362505417EB1}" type="presParOf" srcId="{BCC1A2CE-15F5-406F-92E4-9467C07C3218}" destId="{6096D6B6-EBD5-4912-A6C1-5C87CBB15FD7}" srcOrd="0" destOrd="0" presId="urn:microsoft.com/office/officeart/2005/8/layout/orgChart1"/>
    <dgm:cxn modelId="{574DC33B-C386-4711-AD82-2364FABF97B5}" type="presParOf" srcId="{BCC1A2CE-15F5-406F-92E4-9467C07C3218}" destId="{7773DAF0-0679-47A3-BCFA-4B73511D893B}" srcOrd="1" destOrd="0" presId="urn:microsoft.com/office/officeart/2005/8/layout/orgChart1"/>
    <dgm:cxn modelId="{DBB3C872-6631-4248-BCBF-4DD931AF4E79}" type="presParOf" srcId="{7773DAF0-0679-47A3-BCFA-4B73511D893B}" destId="{5D786C6E-513F-43EE-A247-0C5A2E15EDE8}" srcOrd="0" destOrd="0" presId="urn:microsoft.com/office/officeart/2005/8/layout/orgChart1"/>
    <dgm:cxn modelId="{B4B3A9B8-E303-42EF-BE22-13800AA2FCD8}" type="presParOf" srcId="{5D786C6E-513F-43EE-A247-0C5A2E15EDE8}" destId="{22EB074B-B783-4E6B-8528-A3A8C4E11A9F}" srcOrd="0" destOrd="0" presId="urn:microsoft.com/office/officeart/2005/8/layout/orgChart1"/>
    <dgm:cxn modelId="{EC0C7DC5-AF95-482C-8888-AC14412480A4}" type="presParOf" srcId="{5D786C6E-513F-43EE-A247-0C5A2E15EDE8}" destId="{C98A4823-04F9-494C-A06F-10D7BE5202BB}" srcOrd="1" destOrd="0" presId="urn:microsoft.com/office/officeart/2005/8/layout/orgChart1"/>
    <dgm:cxn modelId="{F89EEA09-ACA9-4F00-B441-C0C35F986CB8}" type="presParOf" srcId="{7773DAF0-0679-47A3-BCFA-4B73511D893B}" destId="{91760F10-4B86-41E7-BD27-957419364A23}" srcOrd="1" destOrd="0" presId="urn:microsoft.com/office/officeart/2005/8/layout/orgChart1"/>
    <dgm:cxn modelId="{01C55DE2-6F63-4EFB-B5B0-DFF0ADC115EE}" type="presParOf" srcId="{91760F10-4B86-41E7-BD27-957419364A23}" destId="{B0A469FB-C971-43F8-91AE-21B5C0F141F6}" srcOrd="0" destOrd="0" presId="urn:microsoft.com/office/officeart/2005/8/layout/orgChart1"/>
    <dgm:cxn modelId="{3EC8E590-8B71-4DB9-8651-F22E96927F23}" type="presParOf" srcId="{91760F10-4B86-41E7-BD27-957419364A23}" destId="{4EB4DAC2-00A9-43AC-99E4-931702583DA4}" srcOrd="1" destOrd="0" presId="urn:microsoft.com/office/officeart/2005/8/layout/orgChart1"/>
    <dgm:cxn modelId="{09096BB0-6352-4BA7-B9AB-7C8FC59B1B84}" type="presParOf" srcId="{4EB4DAC2-00A9-43AC-99E4-931702583DA4}" destId="{720C0825-E733-425C-BF11-F4133A1733C4}" srcOrd="0" destOrd="0" presId="urn:microsoft.com/office/officeart/2005/8/layout/orgChart1"/>
    <dgm:cxn modelId="{89025903-6E7F-4B3B-9472-1EEF17077736}" type="presParOf" srcId="{720C0825-E733-425C-BF11-F4133A1733C4}" destId="{1CB5A7FD-F2C0-41E2-ADD4-42F37DCF5CB1}" srcOrd="0" destOrd="0" presId="urn:microsoft.com/office/officeart/2005/8/layout/orgChart1"/>
    <dgm:cxn modelId="{4DC215B3-1208-48BC-8D4D-B063A477AB1E}" type="presParOf" srcId="{720C0825-E733-425C-BF11-F4133A1733C4}" destId="{377E1430-D533-4CDC-95AA-C2038B3CC770}" srcOrd="1" destOrd="0" presId="urn:microsoft.com/office/officeart/2005/8/layout/orgChart1"/>
    <dgm:cxn modelId="{B1F27F93-099D-4BD9-B396-6026575A6635}" type="presParOf" srcId="{4EB4DAC2-00A9-43AC-99E4-931702583DA4}" destId="{4947C5ED-730C-4EFC-918E-F3E29BBA6577}" srcOrd="1" destOrd="0" presId="urn:microsoft.com/office/officeart/2005/8/layout/orgChart1"/>
    <dgm:cxn modelId="{549286DD-0FFC-4B40-996E-0C121D02D3C3}" type="presParOf" srcId="{4EB4DAC2-00A9-43AC-99E4-931702583DA4}" destId="{82BEFEDC-E308-4678-BFAC-B23F3547C6A4}" srcOrd="2" destOrd="0" presId="urn:microsoft.com/office/officeart/2005/8/layout/orgChart1"/>
    <dgm:cxn modelId="{867F4CBB-407A-4136-890F-BD4F023AEF6D}" type="presParOf" srcId="{91760F10-4B86-41E7-BD27-957419364A23}" destId="{262AEB90-C840-4C7E-AA63-89397B434686}" srcOrd="2" destOrd="0" presId="urn:microsoft.com/office/officeart/2005/8/layout/orgChart1"/>
    <dgm:cxn modelId="{7B649094-A0DD-42D6-A6C9-CE04154A9AEB}" type="presParOf" srcId="{91760F10-4B86-41E7-BD27-957419364A23}" destId="{F8F008BA-E874-40E6-918D-BCE42AA7CAC1}" srcOrd="3" destOrd="0" presId="urn:microsoft.com/office/officeart/2005/8/layout/orgChart1"/>
    <dgm:cxn modelId="{0F8940B2-5CD8-4465-B7E7-7E1B6244AE1F}" type="presParOf" srcId="{F8F008BA-E874-40E6-918D-BCE42AA7CAC1}" destId="{75535F1C-44E9-4FD0-A8A3-A6EC0162D271}" srcOrd="0" destOrd="0" presId="urn:microsoft.com/office/officeart/2005/8/layout/orgChart1"/>
    <dgm:cxn modelId="{35D40ADE-64D7-411C-8B23-143DACEBA47A}" type="presParOf" srcId="{75535F1C-44E9-4FD0-A8A3-A6EC0162D271}" destId="{FE4AD2C0-A7E1-4BAC-8395-7CC1608F0D92}" srcOrd="0" destOrd="0" presId="urn:microsoft.com/office/officeart/2005/8/layout/orgChart1"/>
    <dgm:cxn modelId="{A8A1C1D8-B5E9-4160-B8D9-BBE507F466AF}" type="presParOf" srcId="{75535F1C-44E9-4FD0-A8A3-A6EC0162D271}" destId="{47391A3F-1099-4885-ADD8-30B0BC0BD5C2}" srcOrd="1" destOrd="0" presId="urn:microsoft.com/office/officeart/2005/8/layout/orgChart1"/>
    <dgm:cxn modelId="{7803CBD9-43CD-48C1-8099-1F7D3D6AE664}" type="presParOf" srcId="{F8F008BA-E874-40E6-918D-BCE42AA7CAC1}" destId="{83325606-C2CF-486B-A181-04CB20987033}" srcOrd="1" destOrd="0" presId="urn:microsoft.com/office/officeart/2005/8/layout/orgChart1"/>
    <dgm:cxn modelId="{B7BDFFF3-4A67-420C-9FA1-6A6B6F6169B7}" type="presParOf" srcId="{F8F008BA-E874-40E6-918D-BCE42AA7CAC1}" destId="{39E40E30-107E-400A-A43F-3513BB53FE6C}" srcOrd="2" destOrd="0" presId="urn:microsoft.com/office/officeart/2005/8/layout/orgChart1"/>
    <dgm:cxn modelId="{5D05AF9B-5D15-4A1F-B078-D8371F8FD38B}" type="presParOf" srcId="{91760F10-4B86-41E7-BD27-957419364A23}" destId="{CFEDF36F-428E-42FE-A0A2-298D168A80AB}" srcOrd="4" destOrd="0" presId="urn:microsoft.com/office/officeart/2005/8/layout/orgChart1"/>
    <dgm:cxn modelId="{9E50D1D3-EA4C-4FE6-9BB1-01F9B7ECE84A}" type="presParOf" srcId="{91760F10-4B86-41E7-BD27-957419364A23}" destId="{E9EB5339-9F73-43F0-88B7-EFDE1A650AC9}" srcOrd="5" destOrd="0" presId="urn:microsoft.com/office/officeart/2005/8/layout/orgChart1"/>
    <dgm:cxn modelId="{B7F81DCB-1845-4767-992A-05DEEC76D67D}" type="presParOf" srcId="{E9EB5339-9F73-43F0-88B7-EFDE1A650AC9}" destId="{1947A40D-704D-480A-891A-5538C535F61F}" srcOrd="0" destOrd="0" presId="urn:microsoft.com/office/officeart/2005/8/layout/orgChart1"/>
    <dgm:cxn modelId="{5A832EA2-72EE-42D5-8ED9-C8F517E90C1E}" type="presParOf" srcId="{1947A40D-704D-480A-891A-5538C535F61F}" destId="{887E466F-C790-440B-8858-6AFBA8EBA9FD}" srcOrd="0" destOrd="0" presId="urn:microsoft.com/office/officeart/2005/8/layout/orgChart1"/>
    <dgm:cxn modelId="{B78FE62F-747E-4C17-BF6C-7FBD6426AB40}" type="presParOf" srcId="{1947A40D-704D-480A-891A-5538C535F61F}" destId="{4D41C0CA-DEB5-4E91-866E-C5C6C771D83E}" srcOrd="1" destOrd="0" presId="urn:microsoft.com/office/officeart/2005/8/layout/orgChart1"/>
    <dgm:cxn modelId="{677EE9E4-D21D-4EA3-8AF9-35125351817C}" type="presParOf" srcId="{E9EB5339-9F73-43F0-88B7-EFDE1A650AC9}" destId="{8060CE2A-4803-4811-95A2-A6B1CDC65341}" srcOrd="1" destOrd="0" presId="urn:microsoft.com/office/officeart/2005/8/layout/orgChart1"/>
    <dgm:cxn modelId="{3130BC52-B722-4301-9B16-EF497E901825}" type="presParOf" srcId="{E9EB5339-9F73-43F0-88B7-EFDE1A650AC9}" destId="{866448B7-E9DC-4A22-848B-383B00385502}" srcOrd="2" destOrd="0" presId="urn:microsoft.com/office/officeart/2005/8/layout/orgChart1"/>
    <dgm:cxn modelId="{7A6A96DA-F7D4-4DEE-B61C-4B9D721E9806}" type="presParOf" srcId="{91760F10-4B86-41E7-BD27-957419364A23}" destId="{720340FF-5881-4145-BBA6-DE746AE51A33}" srcOrd="6" destOrd="0" presId="urn:microsoft.com/office/officeart/2005/8/layout/orgChart1"/>
    <dgm:cxn modelId="{F722A74A-37BF-47BE-A417-AEFFC5A04757}" type="presParOf" srcId="{91760F10-4B86-41E7-BD27-957419364A23}" destId="{C7295675-5107-4F5C-9710-E418725BECE3}" srcOrd="7" destOrd="0" presId="urn:microsoft.com/office/officeart/2005/8/layout/orgChart1"/>
    <dgm:cxn modelId="{E4B079DE-C96C-4CA8-8849-7379ED42D957}" type="presParOf" srcId="{C7295675-5107-4F5C-9710-E418725BECE3}" destId="{E9EA7FBE-80E1-434F-9FB6-4356EF76B044}" srcOrd="0" destOrd="0" presId="urn:microsoft.com/office/officeart/2005/8/layout/orgChart1"/>
    <dgm:cxn modelId="{5CD4DF62-31F7-4E58-AA70-9000726364EB}" type="presParOf" srcId="{E9EA7FBE-80E1-434F-9FB6-4356EF76B044}" destId="{50D8FE54-35D7-4FFB-BC6E-7BA7B724BAD2}" srcOrd="0" destOrd="0" presId="urn:microsoft.com/office/officeart/2005/8/layout/orgChart1"/>
    <dgm:cxn modelId="{FF52AFF4-6F57-4746-8044-4DCC8B1E8029}" type="presParOf" srcId="{E9EA7FBE-80E1-434F-9FB6-4356EF76B044}" destId="{6BDEDFAB-D3E5-44BF-B170-0B133262BD1D}" srcOrd="1" destOrd="0" presId="urn:microsoft.com/office/officeart/2005/8/layout/orgChart1"/>
    <dgm:cxn modelId="{0BC8C420-BB4A-4AB1-B077-E3B371D170FF}" type="presParOf" srcId="{C7295675-5107-4F5C-9710-E418725BECE3}" destId="{808BE1ED-C2CC-4EF1-9505-4333DCE5AA13}" srcOrd="1" destOrd="0" presId="urn:microsoft.com/office/officeart/2005/8/layout/orgChart1"/>
    <dgm:cxn modelId="{F12ECD0D-E536-4883-928B-DF7F2419EFC6}" type="presParOf" srcId="{C7295675-5107-4F5C-9710-E418725BECE3}" destId="{570A861F-096A-44C7-8FB8-719170C91843}" srcOrd="2" destOrd="0" presId="urn:microsoft.com/office/officeart/2005/8/layout/orgChart1"/>
    <dgm:cxn modelId="{65EDE9A1-C6E7-4DB7-86AA-DA9FDB415C9B}" type="presParOf" srcId="{7773DAF0-0679-47A3-BCFA-4B73511D893B}" destId="{6029E39E-1246-493A-AA46-31B7BDEDA13E}" srcOrd="2" destOrd="0" presId="urn:microsoft.com/office/officeart/2005/8/layout/orgChart1"/>
    <dgm:cxn modelId="{0FC367D6-E02D-4363-9601-BD191D5677A1}" type="presParOf" srcId="{BCC1A2CE-15F5-406F-92E4-9467C07C3218}" destId="{97C0BD12-2D91-4C33-9366-E4A403E97B10}" srcOrd="2" destOrd="0" presId="urn:microsoft.com/office/officeart/2005/8/layout/orgChart1"/>
    <dgm:cxn modelId="{65A92736-3DE7-4F3D-9065-1FF4CBBB5A04}" type="presParOf" srcId="{BCC1A2CE-15F5-406F-92E4-9467C07C3218}" destId="{B62F28AA-C78D-405B-8EA7-ADF631A1D9CD}" srcOrd="3" destOrd="0" presId="urn:microsoft.com/office/officeart/2005/8/layout/orgChart1"/>
    <dgm:cxn modelId="{A5C532CF-2EE1-481B-BD8B-30D57704207C}" type="presParOf" srcId="{B62F28AA-C78D-405B-8EA7-ADF631A1D9CD}" destId="{6BD262BB-E158-4FDC-8E70-061232E180BD}" srcOrd="0" destOrd="0" presId="urn:microsoft.com/office/officeart/2005/8/layout/orgChart1"/>
    <dgm:cxn modelId="{66E5D348-75FD-4E41-B312-57FF91FA9B3B}" type="presParOf" srcId="{6BD262BB-E158-4FDC-8E70-061232E180BD}" destId="{721D8B2F-7D64-4D62-A08A-989EBE13B0C0}" srcOrd="0" destOrd="0" presId="urn:microsoft.com/office/officeart/2005/8/layout/orgChart1"/>
    <dgm:cxn modelId="{BC32A2D7-2275-48F8-B6F2-0D2E53C84869}" type="presParOf" srcId="{6BD262BB-E158-4FDC-8E70-061232E180BD}" destId="{95F8787C-4AC5-4C53-A1F0-0AF94EF09427}" srcOrd="1" destOrd="0" presId="urn:microsoft.com/office/officeart/2005/8/layout/orgChart1"/>
    <dgm:cxn modelId="{854E3147-DAB2-491A-B04F-EE9C668A0A40}" type="presParOf" srcId="{B62F28AA-C78D-405B-8EA7-ADF631A1D9CD}" destId="{E7F24FFA-D91B-4926-AE61-38DC13377146}" srcOrd="1" destOrd="0" presId="urn:microsoft.com/office/officeart/2005/8/layout/orgChart1"/>
    <dgm:cxn modelId="{D4E83898-7DCA-49AE-B86A-7599ACD999F0}" type="presParOf" srcId="{E7F24FFA-D91B-4926-AE61-38DC13377146}" destId="{E601BB6A-9228-414E-8A2D-7A3ADB4EB547}" srcOrd="0" destOrd="0" presId="urn:microsoft.com/office/officeart/2005/8/layout/orgChart1"/>
    <dgm:cxn modelId="{634E5F72-CACD-4CB7-AA9C-6F4C342A5A01}" type="presParOf" srcId="{E7F24FFA-D91B-4926-AE61-38DC13377146}" destId="{C28706CC-B442-45C1-A91C-426F2D02ED2B}" srcOrd="1" destOrd="0" presId="urn:microsoft.com/office/officeart/2005/8/layout/orgChart1"/>
    <dgm:cxn modelId="{DE1E317C-9727-475A-8DAF-73ED73D6EF70}" type="presParOf" srcId="{C28706CC-B442-45C1-A91C-426F2D02ED2B}" destId="{3B782E34-CD8D-4537-B08F-70D04B5EA937}" srcOrd="0" destOrd="0" presId="urn:microsoft.com/office/officeart/2005/8/layout/orgChart1"/>
    <dgm:cxn modelId="{E27BBB49-29E7-4EB7-B546-65698FB4A6F6}" type="presParOf" srcId="{3B782E34-CD8D-4537-B08F-70D04B5EA937}" destId="{E98D4A9B-0331-4B37-B316-91340EEC0D33}" srcOrd="0" destOrd="0" presId="urn:microsoft.com/office/officeart/2005/8/layout/orgChart1"/>
    <dgm:cxn modelId="{35C552C2-D085-4A70-BAB2-354EE6122E20}" type="presParOf" srcId="{3B782E34-CD8D-4537-B08F-70D04B5EA937}" destId="{E2138887-F7A2-4E74-BB70-E7663679DA63}" srcOrd="1" destOrd="0" presId="urn:microsoft.com/office/officeart/2005/8/layout/orgChart1"/>
    <dgm:cxn modelId="{AA595BC8-A544-4D26-867D-9B1D63362163}" type="presParOf" srcId="{C28706CC-B442-45C1-A91C-426F2D02ED2B}" destId="{2730C81B-A0D3-443D-A28D-97E9E8BAEE43}" srcOrd="1" destOrd="0" presId="urn:microsoft.com/office/officeart/2005/8/layout/orgChart1"/>
    <dgm:cxn modelId="{AA2DA9EE-B312-4BAD-B509-049207F861DC}" type="presParOf" srcId="{C28706CC-B442-45C1-A91C-426F2D02ED2B}" destId="{E2FE197B-767D-4267-BF13-C70F9646DEC3}" srcOrd="2" destOrd="0" presId="urn:microsoft.com/office/officeart/2005/8/layout/orgChart1"/>
    <dgm:cxn modelId="{877286E6-25C8-48B0-8DA1-910681918011}" type="presParOf" srcId="{E7F24FFA-D91B-4926-AE61-38DC13377146}" destId="{29550841-A4B9-4E5D-8C53-1E716E8A3447}" srcOrd="2" destOrd="0" presId="urn:microsoft.com/office/officeart/2005/8/layout/orgChart1"/>
    <dgm:cxn modelId="{D7E1FD0C-B5EF-454E-A65E-40B55849037E}" type="presParOf" srcId="{E7F24FFA-D91B-4926-AE61-38DC13377146}" destId="{3C73DFF5-5B54-407D-BAB2-EBFB64DAD61A}" srcOrd="3" destOrd="0" presId="urn:microsoft.com/office/officeart/2005/8/layout/orgChart1"/>
    <dgm:cxn modelId="{B9A3ED20-0759-4736-A08E-AA0E5090B040}" type="presParOf" srcId="{3C73DFF5-5B54-407D-BAB2-EBFB64DAD61A}" destId="{0744E454-6800-4485-A98B-64E8B23B7D4D}" srcOrd="0" destOrd="0" presId="urn:microsoft.com/office/officeart/2005/8/layout/orgChart1"/>
    <dgm:cxn modelId="{2E8FDE95-DCAD-4753-81BC-3D461EEF0C22}" type="presParOf" srcId="{0744E454-6800-4485-A98B-64E8B23B7D4D}" destId="{37E6EB7E-D8DD-40BC-A119-AB58802DCFA8}" srcOrd="0" destOrd="0" presId="urn:microsoft.com/office/officeart/2005/8/layout/orgChart1"/>
    <dgm:cxn modelId="{5669C20E-C3C5-4462-B036-1EEFE580880A}" type="presParOf" srcId="{0744E454-6800-4485-A98B-64E8B23B7D4D}" destId="{6AAE282F-5DBC-40AA-976E-65C458F06A4D}" srcOrd="1" destOrd="0" presId="urn:microsoft.com/office/officeart/2005/8/layout/orgChart1"/>
    <dgm:cxn modelId="{669FCD84-DEA8-46DB-AC2B-D70217BBA2D9}" type="presParOf" srcId="{3C73DFF5-5B54-407D-BAB2-EBFB64DAD61A}" destId="{183DCAF9-3B3F-47DA-A8C6-2B5A96A2183E}" srcOrd="1" destOrd="0" presId="urn:microsoft.com/office/officeart/2005/8/layout/orgChart1"/>
    <dgm:cxn modelId="{F8BE165C-E990-4C15-A8AA-593B377C6590}" type="presParOf" srcId="{3C73DFF5-5B54-407D-BAB2-EBFB64DAD61A}" destId="{112FC45A-EFC2-4360-B219-EF892C002206}" srcOrd="2" destOrd="0" presId="urn:microsoft.com/office/officeart/2005/8/layout/orgChart1"/>
    <dgm:cxn modelId="{4C2BD00D-0DF9-4730-A4F4-59AB5D9F8F23}" type="presParOf" srcId="{E7F24FFA-D91B-4926-AE61-38DC13377146}" destId="{DB8A1A7D-1106-4B26-B39D-1E56CBD9F724}" srcOrd="4" destOrd="0" presId="urn:microsoft.com/office/officeart/2005/8/layout/orgChart1"/>
    <dgm:cxn modelId="{AD0557A6-27FD-429D-A5E8-8918DE00A033}" type="presParOf" srcId="{E7F24FFA-D91B-4926-AE61-38DC13377146}" destId="{1FC7EE3C-E007-4B51-B4A6-0256BD5F5E1D}" srcOrd="5" destOrd="0" presId="urn:microsoft.com/office/officeart/2005/8/layout/orgChart1"/>
    <dgm:cxn modelId="{540498A7-B492-4B3B-8A47-B837D375E837}" type="presParOf" srcId="{1FC7EE3C-E007-4B51-B4A6-0256BD5F5E1D}" destId="{750BD111-FF78-4434-88FE-44183EDA9248}" srcOrd="0" destOrd="0" presId="urn:microsoft.com/office/officeart/2005/8/layout/orgChart1"/>
    <dgm:cxn modelId="{D1DE3574-4694-4391-826B-E20470E56EED}" type="presParOf" srcId="{750BD111-FF78-4434-88FE-44183EDA9248}" destId="{3788E766-E3A4-4F29-BC77-CEFD1DD941BD}" srcOrd="0" destOrd="0" presId="urn:microsoft.com/office/officeart/2005/8/layout/orgChart1"/>
    <dgm:cxn modelId="{B6BCD623-A79A-4232-BB9E-9EFE14E38505}" type="presParOf" srcId="{750BD111-FF78-4434-88FE-44183EDA9248}" destId="{DEF610EB-DE03-4CF1-9B33-8AB7207DECBE}" srcOrd="1" destOrd="0" presId="urn:microsoft.com/office/officeart/2005/8/layout/orgChart1"/>
    <dgm:cxn modelId="{FEA06CEC-5991-4CD2-9A70-826F52C148A3}" type="presParOf" srcId="{1FC7EE3C-E007-4B51-B4A6-0256BD5F5E1D}" destId="{0895343F-2BAF-4EB6-BB7E-EA3B87659335}" srcOrd="1" destOrd="0" presId="urn:microsoft.com/office/officeart/2005/8/layout/orgChart1"/>
    <dgm:cxn modelId="{48869A54-5E15-468A-B306-30970179333A}" type="presParOf" srcId="{1FC7EE3C-E007-4B51-B4A6-0256BD5F5E1D}" destId="{590A67C3-8E34-4EC1-98C1-C9D2DD04486C}" srcOrd="2" destOrd="0" presId="urn:microsoft.com/office/officeart/2005/8/layout/orgChart1"/>
    <dgm:cxn modelId="{D38F6B48-C072-42F4-BF11-7533A90430AC}" type="presParOf" srcId="{B62F28AA-C78D-405B-8EA7-ADF631A1D9CD}" destId="{91C5B95C-8B64-4650-8DDF-7BA1815B48E3}" srcOrd="2" destOrd="0" presId="urn:microsoft.com/office/officeart/2005/8/layout/orgChart1"/>
    <dgm:cxn modelId="{BB8A01E0-58D7-4F82-AFC7-82FE2CEDCBF1}" type="presParOf" srcId="{BCC1A2CE-15F5-406F-92E4-9467C07C3218}" destId="{57FF8755-BE04-4DD6-B377-5763FF8BF9AC}" srcOrd="4" destOrd="0" presId="urn:microsoft.com/office/officeart/2005/8/layout/orgChart1"/>
    <dgm:cxn modelId="{9E791541-BDB5-4656-A8DA-08FDAAD9B3E1}" type="presParOf" srcId="{BCC1A2CE-15F5-406F-92E4-9467C07C3218}" destId="{652C56EF-68EE-4139-BC08-04FCCB9FA136}" srcOrd="5" destOrd="0" presId="urn:microsoft.com/office/officeart/2005/8/layout/orgChart1"/>
    <dgm:cxn modelId="{2BBFA0D8-F7A1-4108-8C0F-0FC161E84FB5}" type="presParOf" srcId="{652C56EF-68EE-4139-BC08-04FCCB9FA136}" destId="{95BCB6AF-0A2A-4D73-9FCE-8BFF9D43203E}" srcOrd="0" destOrd="0" presId="urn:microsoft.com/office/officeart/2005/8/layout/orgChart1"/>
    <dgm:cxn modelId="{3FBBD013-56A3-469D-9484-9A9A3382A2F3}" type="presParOf" srcId="{95BCB6AF-0A2A-4D73-9FCE-8BFF9D43203E}" destId="{B370548A-0363-402D-BC57-2354768F7DB1}" srcOrd="0" destOrd="0" presId="urn:microsoft.com/office/officeart/2005/8/layout/orgChart1"/>
    <dgm:cxn modelId="{285B0E45-ACEC-4A64-B13C-F1C34C26227A}" type="presParOf" srcId="{95BCB6AF-0A2A-4D73-9FCE-8BFF9D43203E}" destId="{E6E52157-F067-42FA-84FC-3B15CF36019A}" srcOrd="1" destOrd="0" presId="urn:microsoft.com/office/officeart/2005/8/layout/orgChart1"/>
    <dgm:cxn modelId="{7F681D63-6DDB-49D4-AC97-3416D584EE37}" type="presParOf" srcId="{652C56EF-68EE-4139-BC08-04FCCB9FA136}" destId="{3F93DD1F-09F7-4C36-8279-8F9F7A6A4768}" srcOrd="1" destOrd="0" presId="urn:microsoft.com/office/officeart/2005/8/layout/orgChart1"/>
    <dgm:cxn modelId="{14FB4489-9EFE-44BB-8179-EF9F0249E921}" type="presParOf" srcId="{3F93DD1F-09F7-4C36-8279-8F9F7A6A4768}" destId="{F0566931-C392-4DA2-B202-1F182BCBEF7C}" srcOrd="0" destOrd="0" presId="urn:microsoft.com/office/officeart/2005/8/layout/orgChart1"/>
    <dgm:cxn modelId="{915B94DC-7272-4519-AA0F-3B956A47E1F3}" type="presParOf" srcId="{3F93DD1F-09F7-4C36-8279-8F9F7A6A4768}" destId="{1368E4ED-8F60-440D-AC04-E455487A924C}" srcOrd="1" destOrd="0" presId="urn:microsoft.com/office/officeart/2005/8/layout/orgChart1"/>
    <dgm:cxn modelId="{215B8061-D99F-43F6-9CB5-F8DB7079DB7F}" type="presParOf" srcId="{1368E4ED-8F60-440D-AC04-E455487A924C}" destId="{02CC10E7-4C7C-45FB-909F-4D5C2DEA6393}" srcOrd="0" destOrd="0" presId="urn:microsoft.com/office/officeart/2005/8/layout/orgChart1"/>
    <dgm:cxn modelId="{D8F851EA-626C-456C-B074-F876146C3F5C}" type="presParOf" srcId="{02CC10E7-4C7C-45FB-909F-4D5C2DEA6393}" destId="{C2A12CD3-DF6D-42AF-AFEC-6C3A5DE3C190}" srcOrd="0" destOrd="0" presId="urn:microsoft.com/office/officeart/2005/8/layout/orgChart1"/>
    <dgm:cxn modelId="{4B7546F2-16E6-4ACF-AF65-61028E26CF99}" type="presParOf" srcId="{02CC10E7-4C7C-45FB-909F-4D5C2DEA6393}" destId="{A1A65E01-5DFC-45F8-A8CC-6D886A795B1B}" srcOrd="1" destOrd="0" presId="urn:microsoft.com/office/officeart/2005/8/layout/orgChart1"/>
    <dgm:cxn modelId="{822748E2-3E24-43A3-83CE-41957A9AB4B9}" type="presParOf" srcId="{1368E4ED-8F60-440D-AC04-E455487A924C}" destId="{23F8EB92-AF3A-4F6C-AA9A-C49D86E41D75}" srcOrd="1" destOrd="0" presId="urn:microsoft.com/office/officeart/2005/8/layout/orgChart1"/>
    <dgm:cxn modelId="{F0666003-C139-4A12-A2A6-BE6B4B4D8CF8}" type="presParOf" srcId="{1368E4ED-8F60-440D-AC04-E455487A924C}" destId="{4A8CD560-E09C-4E9C-BF06-87A2F75E89D9}" srcOrd="2" destOrd="0" presId="urn:microsoft.com/office/officeart/2005/8/layout/orgChart1"/>
    <dgm:cxn modelId="{3E0C81E6-DFFD-4628-8A76-13E5EDCEB689}" type="presParOf" srcId="{3F93DD1F-09F7-4C36-8279-8F9F7A6A4768}" destId="{4D8019DE-B240-4B78-9D2F-B8BD0168CE18}" srcOrd="2" destOrd="0" presId="urn:microsoft.com/office/officeart/2005/8/layout/orgChart1"/>
    <dgm:cxn modelId="{C05E2531-048D-4401-93CC-AFB2EABD0F58}" type="presParOf" srcId="{3F93DD1F-09F7-4C36-8279-8F9F7A6A4768}" destId="{57C9CC0F-C29D-42FA-8B07-CB580754DB66}" srcOrd="3" destOrd="0" presId="urn:microsoft.com/office/officeart/2005/8/layout/orgChart1"/>
    <dgm:cxn modelId="{F8898014-193A-4A33-9FC7-0F292390DDA1}" type="presParOf" srcId="{57C9CC0F-C29D-42FA-8B07-CB580754DB66}" destId="{CA7E037D-DB89-46C7-9D53-81C94588C041}" srcOrd="0" destOrd="0" presId="urn:microsoft.com/office/officeart/2005/8/layout/orgChart1"/>
    <dgm:cxn modelId="{2B4BA7D4-F3E1-41BA-B1D3-DA4F7BDD105A}" type="presParOf" srcId="{CA7E037D-DB89-46C7-9D53-81C94588C041}" destId="{F37FD996-BD72-4757-9134-10A6EE608997}" srcOrd="0" destOrd="0" presId="urn:microsoft.com/office/officeart/2005/8/layout/orgChart1"/>
    <dgm:cxn modelId="{68135DA7-6CA0-4A43-BEC3-4A9DAC7532E9}" type="presParOf" srcId="{CA7E037D-DB89-46C7-9D53-81C94588C041}" destId="{D442AAEC-6435-4042-8120-789C9C0502AD}" srcOrd="1" destOrd="0" presId="urn:microsoft.com/office/officeart/2005/8/layout/orgChart1"/>
    <dgm:cxn modelId="{7FA620E6-2B51-49FF-AD74-28758B5563B7}" type="presParOf" srcId="{57C9CC0F-C29D-42FA-8B07-CB580754DB66}" destId="{6D6872C8-77E1-476B-BBDD-2AA1899B0753}" srcOrd="1" destOrd="0" presId="urn:microsoft.com/office/officeart/2005/8/layout/orgChart1"/>
    <dgm:cxn modelId="{98B298C5-022B-4ACD-82C1-4A83844181A4}" type="presParOf" srcId="{57C9CC0F-C29D-42FA-8B07-CB580754DB66}" destId="{3E7F2FDB-D229-487A-9DA9-41C8918B840C}" srcOrd="2" destOrd="0" presId="urn:microsoft.com/office/officeart/2005/8/layout/orgChart1"/>
    <dgm:cxn modelId="{EB2EABA1-B6BD-4D34-B1CC-AF2A11B6BD6A}" type="presParOf" srcId="{3F93DD1F-09F7-4C36-8279-8F9F7A6A4768}" destId="{977B4EA4-C958-4FAE-94DE-BB3E65B2241F}" srcOrd="4" destOrd="0" presId="urn:microsoft.com/office/officeart/2005/8/layout/orgChart1"/>
    <dgm:cxn modelId="{E780B470-975D-45D2-8EE5-1AA5CC91CD69}" type="presParOf" srcId="{3F93DD1F-09F7-4C36-8279-8F9F7A6A4768}" destId="{97E84B4B-1147-4E2A-9CAE-1111E98BD0F5}" srcOrd="5" destOrd="0" presId="urn:microsoft.com/office/officeart/2005/8/layout/orgChart1"/>
    <dgm:cxn modelId="{490EBA56-3D69-43F3-BA2A-D6C96117425D}" type="presParOf" srcId="{97E84B4B-1147-4E2A-9CAE-1111E98BD0F5}" destId="{ED05C25D-26B6-4688-83DA-B9BCA7580935}" srcOrd="0" destOrd="0" presId="urn:microsoft.com/office/officeart/2005/8/layout/orgChart1"/>
    <dgm:cxn modelId="{ED8A58A8-5E3B-4D3B-AA07-3DF6EA17AAE3}" type="presParOf" srcId="{ED05C25D-26B6-4688-83DA-B9BCA7580935}" destId="{8048D766-9D3D-47AB-A0DA-E87259BAB03F}" srcOrd="0" destOrd="0" presId="urn:microsoft.com/office/officeart/2005/8/layout/orgChart1"/>
    <dgm:cxn modelId="{D451B106-8E1C-49F0-97BD-51EF4A7ECAB3}" type="presParOf" srcId="{ED05C25D-26B6-4688-83DA-B9BCA7580935}" destId="{1304EA7C-A694-4C7D-AC7D-7D04A8BB3D87}" srcOrd="1" destOrd="0" presId="urn:microsoft.com/office/officeart/2005/8/layout/orgChart1"/>
    <dgm:cxn modelId="{169E73F8-6097-41BC-A177-0804D89D8796}" type="presParOf" srcId="{97E84B4B-1147-4E2A-9CAE-1111E98BD0F5}" destId="{65B72FCF-186F-4204-98E5-AD5BFADD36F9}" srcOrd="1" destOrd="0" presId="urn:microsoft.com/office/officeart/2005/8/layout/orgChart1"/>
    <dgm:cxn modelId="{9649C93D-F4D8-44D9-92AA-3570F20470EA}" type="presParOf" srcId="{97E84B4B-1147-4E2A-9CAE-1111E98BD0F5}" destId="{26EDBEAE-3CC5-47B2-B42C-63446ABA684C}" srcOrd="2" destOrd="0" presId="urn:microsoft.com/office/officeart/2005/8/layout/orgChart1"/>
    <dgm:cxn modelId="{F8C23681-9A7B-44FA-B8C6-837F09290282}" type="presParOf" srcId="{3F93DD1F-09F7-4C36-8279-8F9F7A6A4768}" destId="{FA4C03DA-EFBF-4C01-AECD-2C443BCCC855}" srcOrd="6" destOrd="0" presId="urn:microsoft.com/office/officeart/2005/8/layout/orgChart1"/>
    <dgm:cxn modelId="{EA29D5D9-D34E-40FE-A289-D36D3A24323C}" type="presParOf" srcId="{3F93DD1F-09F7-4C36-8279-8F9F7A6A4768}" destId="{5B8CAF08-D784-4F45-843F-93901D77AADD}" srcOrd="7" destOrd="0" presId="urn:microsoft.com/office/officeart/2005/8/layout/orgChart1"/>
    <dgm:cxn modelId="{EB601DE9-2B8D-48A8-A9CC-21C2EFBCFA40}" type="presParOf" srcId="{5B8CAF08-D784-4F45-843F-93901D77AADD}" destId="{8B8EA666-00C6-4C89-9E00-2FA28F06C23B}" srcOrd="0" destOrd="0" presId="urn:microsoft.com/office/officeart/2005/8/layout/orgChart1"/>
    <dgm:cxn modelId="{F12F76C6-2874-4C33-8384-D1621216CEFD}" type="presParOf" srcId="{8B8EA666-00C6-4C89-9E00-2FA28F06C23B}" destId="{79E2D4A4-7E25-470B-9694-66752AD9ADE4}" srcOrd="0" destOrd="0" presId="urn:microsoft.com/office/officeart/2005/8/layout/orgChart1"/>
    <dgm:cxn modelId="{F3C2A375-4A99-4442-8D05-F3F391DB788D}" type="presParOf" srcId="{8B8EA666-00C6-4C89-9E00-2FA28F06C23B}" destId="{A90DCFC4-F348-4FB6-A522-81669CC218DF}" srcOrd="1" destOrd="0" presId="urn:microsoft.com/office/officeart/2005/8/layout/orgChart1"/>
    <dgm:cxn modelId="{E94ED4F8-7E3A-4013-B8DF-8DBCF5D4E1EC}" type="presParOf" srcId="{5B8CAF08-D784-4F45-843F-93901D77AADD}" destId="{4969738E-2022-4589-924C-710DEF34AE9F}" srcOrd="1" destOrd="0" presId="urn:microsoft.com/office/officeart/2005/8/layout/orgChart1"/>
    <dgm:cxn modelId="{54C031D8-3BAD-4C4E-A2BB-A329FBCFE9E4}" type="presParOf" srcId="{5B8CAF08-D784-4F45-843F-93901D77AADD}" destId="{C4F6F994-F7C6-4BF0-915C-83A0474640BC}" srcOrd="2" destOrd="0" presId="urn:microsoft.com/office/officeart/2005/8/layout/orgChart1"/>
    <dgm:cxn modelId="{F02A9438-B48C-4604-BFEF-16F82DCE2B4D}" type="presParOf" srcId="{652C56EF-68EE-4139-BC08-04FCCB9FA136}" destId="{C7F6892B-736F-4FC3-987C-BEAFFD6EB718}" srcOrd="2" destOrd="0" presId="urn:microsoft.com/office/officeart/2005/8/layout/orgChart1"/>
    <dgm:cxn modelId="{A72435FC-FF90-4B9D-932B-DE6524291B5D}" type="presParOf" srcId="{BCC1A2CE-15F5-406F-92E4-9467C07C3218}" destId="{3429C860-9B01-4A69-A59E-5FEB4C005D7A}" srcOrd="6" destOrd="0" presId="urn:microsoft.com/office/officeart/2005/8/layout/orgChart1"/>
    <dgm:cxn modelId="{8E7CE8C8-F501-4D2E-A7C9-B95EC82C6D51}" type="presParOf" srcId="{BCC1A2CE-15F5-406F-92E4-9467C07C3218}" destId="{ECF8B572-7EDF-4B30-BB55-253BD2C8BF88}" srcOrd="7" destOrd="0" presId="urn:microsoft.com/office/officeart/2005/8/layout/orgChart1"/>
    <dgm:cxn modelId="{835B799B-5FD4-4F66-8267-1860076F2DF3}" type="presParOf" srcId="{ECF8B572-7EDF-4B30-BB55-253BD2C8BF88}" destId="{3A7AB442-DD2B-400F-8C6F-C801BD5B3273}" srcOrd="0" destOrd="0" presId="urn:microsoft.com/office/officeart/2005/8/layout/orgChart1"/>
    <dgm:cxn modelId="{EAB5F49F-ADB8-49FE-A92D-141D3278134A}" type="presParOf" srcId="{3A7AB442-DD2B-400F-8C6F-C801BD5B3273}" destId="{DF219667-7FF8-44C1-8E12-F16FAEE1D14D}" srcOrd="0" destOrd="0" presId="urn:microsoft.com/office/officeart/2005/8/layout/orgChart1"/>
    <dgm:cxn modelId="{1D863B1A-623A-44B7-AB57-8D0579D7271C}" type="presParOf" srcId="{3A7AB442-DD2B-400F-8C6F-C801BD5B3273}" destId="{9622E167-DC5E-4FBE-BA73-75341E84C9D0}" srcOrd="1" destOrd="0" presId="urn:microsoft.com/office/officeart/2005/8/layout/orgChart1"/>
    <dgm:cxn modelId="{0D0032FF-DF9A-4D63-AAA0-0E1181D5115B}" type="presParOf" srcId="{ECF8B572-7EDF-4B30-BB55-253BD2C8BF88}" destId="{20208AAA-7636-4D8A-A338-E2C818EBBDE9}" srcOrd="1" destOrd="0" presId="urn:microsoft.com/office/officeart/2005/8/layout/orgChart1"/>
    <dgm:cxn modelId="{2C37DBF2-C147-4223-B14F-F1640C374F70}" type="presParOf" srcId="{20208AAA-7636-4D8A-A338-E2C818EBBDE9}" destId="{48A533D5-9AA2-4854-8219-1BE842D9F202}" srcOrd="0" destOrd="0" presId="urn:microsoft.com/office/officeart/2005/8/layout/orgChart1"/>
    <dgm:cxn modelId="{8F9E9ACE-93EA-40D3-A510-EC9885E61DE5}" type="presParOf" srcId="{20208AAA-7636-4D8A-A338-E2C818EBBDE9}" destId="{FEF08678-AFF4-4995-B00A-9F67BCE18CC3}" srcOrd="1" destOrd="0" presId="urn:microsoft.com/office/officeart/2005/8/layout/orgChart1"/>
    <dgm:cxn modelId="{5167E7E6-C1F1-4032-B8B1-C44FCD20C230}" type="presParOf" srcId="{FEF08678-AFF4-4995-B00A-9F67BCE18CC3}" destId="{49EF4909-8310-4E33-A6C9-848D6BCAE7CC}" srcOrd="0" destOrd="0" presId="urn:microsoft.com/office/officeart/2005/8/layout/orgChart1"/>
    <dgm:cxn modelId="{CBA7A61E-36A2-44B7-B70A-BFA6FD1EB18E}" type="presParOf" srcId="{49EF4909-8310-4E33-A6C9-848D6BCAE7CC}" destId="{B04B9DD1-BCF7-46E0-9BC7-73FC124271B5}" srcOrd="0" destOrd="0" presId="urn:microsoft.com/office/officeart/2005/8/layout/orgChart1"/>
    <dgm:cxn modelId="{D165951B-62FB-4F2A-962F-599B5A7B53EA}" type="presParOf" srcId="{49EF4909-8310-4E33-A6C9-848D6BCAE7CC}" destId="{F6F88B2E-A44A-4F7A-9786-BFE8B4144FDA}" srcOrd="1" destOrd="0" presId="urn:microsoft.com/office/officeart/2005/8/layout/orgChart1"/>
    <dgm:cxn modelId="{EFDD5A70-65AD-406A-BD6B-1E4E5E836A8A}" type="presParOf" srcId="{FEF08678-AFF4-4995-B00A-9F67BCE18CC3}" destId="{0E0B7B3A-C265-4D4E-85E5-C964AE08034F}" srcOrd="1" destOrd="0" presId="urn:microsoft.com/office/officeart/2005/8/layout/orgChart1"/>
    <dgm:cxn modelId="{0119F694-85C2-4E42-9704-BAD6F3A05787}" type="presParOf" srcId="{FEF08678-AFF4-4995-B00A-9F67BCE18CC3}" destId="{054ABD38-5218-49F3-92DB-89999DDF1DBC}" srcOrd="2" destOrd="0" presId="urn:microsoft.com/office/officeart/2005/8/layout/orgChart1"/>
    <dgm:cxn modelId="{A7097A07-7424-452A-9B7C-ACED045BBD57}" type="presParOf" srcId="{20208AAA-7636-4D8A-A338-E2C818EBBDE9}" destId="{FC564B1A-FA00-48A6-AE72-9B1A9356AA2A}" srcOrd="2" destOrd="0" presId="urn:microsoft.com/office/officeart/2005/8/layout/orgChart1"/>
    <dgm:cxn modelId="{69CAB425-4297-4569-B21A-5A489182331C}" type="presParOf" srcId="{20208AAA-7636-4D8A-A338-E2C818EBBDE9}" destId="{06E711B8-AC03-45EC-9931-D2A546BB1E03}" srcOrd="3" destOrd="0" presId="urn:microsoft.com/office/officeart/2005/8/layout/orgChart1"/>
    <dgm:cxn modelId="{C2109642-F0E6-4888-9626-23C0A8FB6A23}" type="presParOf" srcId="{06E711B8-AC03-45EC-9931-D2A546BB1E03}" destId="{9532352C-D6C4-45B8-9A7C-B130DB622273}" srcOrd="0" destOrd="0" presId="urn:microsoft.com/office/officeart/2005/8/layout/orgChart1"/>
    <dgm:cxn modelId="{DA107C62-122A-4997-9A38-1145D10878E0}" type="presParOf" srcId="{9532352C-D6C4-45B8-9A7C-B130DB622273}" destId="{8B4CC693-1492-4661-B7DA-80694F3F1A16}" srcOrd="0" destOrd="0" presId="urn:microsoft.com/office/officeart/2005/8/layout/orgChart1"/>
    <dgm:cxn modelId="{1FE416A7-20D2-473F-BACF-10647D03E02A}" type="presParOf" srcId="{9532352C-D6C4-45B8-9A7C-B130DB622273}" destId="{712DD221-F952-42C8-A606-33E21279A532}" srcOrd="1" destOrd="0" presId="urn:microsoft.com/office/officeart/2005/8/layout/orgChart1"/>
    <dgm:cxn modelId="{02BB849A-4174-457F-A3E7-A1A2D2A53762}" type="presParOf" srcId="{06E711B8-AC03-45EC-9931-D2A546BB1E03}" destId="{9A273A90-0805-430E-8774-FE2B04801002}" srcOrd="1" destOrd="0" presId="urn:microsoft.com/office/officeart/2005/8/layout/orgChart1"/>
    <dgm:cxn modelId="{7F4AA264-5DA6-400A-AC1E-39F5EB00445F}" type="presParOf" srcId="{06E711B8-AC03-45EC-9931-D2A546BB1E03}" destId="{8254A81C-C37C-4275-8938-018222ABAC76}" srcOrd="2" destOrd="0" presId="urn:microsoft.com/office/officeart/2005/8/layout/orgChart1"/>
    <dgm:cxn modelId="{D348080F-DA89-4351-804D-9E8045032E2C}" type="presParOf" srcId="{20208AAA-7636-4D8A-A338-E2C818EBBDE9}" destId="{0A57E912-C3A6-4D58-B7CA-D07E584F8729}" srcOrd="4" destOrd="0" presId="urn:microsoft.com/office/officeart/2005/8/layout/orgChart1"/>
    <dgm:cxn modelId="{26717BDA-CE1B-41B1-9947-E33DDBE17ED1}" type="presParOf" srcId="{20208AAA-7636-4D8A-A338-E2C818EBBDE9}" destId="{E9491D88-D4A7-432C-8B74-8ECAFE597E5E}" srcOrd="5" destOrd="0" presId="urn:microsoft.com/office/officeart/2005/8/layout/orgChart1"/>
    <dgm:cxn modelId="{90FF1BF9-8114-4F2A-B9D2-3ABDCA71C0F9}" type="presParOf" srcId="{E9491D88-D4A7-432C-8B74-8ECAFE597E5E}" destId="{1E82D9D9-603A-4558-B64B-A39E73D18D7F}" srcOrd="0" destOrd="0" presId="urn:microsoft.com/office/officeart/2005/8/layout/orgChart1"/>
    <dgm:cxn modelId="{EB044B4F-CAF6-4366-B552-48EBAF48DB3A}" type="presParOf" srcId="{1E82D9D9-603A-4558-B64B-A39E73D18D7F}" destId="{98CE4FEC-8710-420A-BA48-3031515927AA}" srcOrd="0" destOrd="0" presId="urn:microsoft.com/office/officeart/2005/8/layout/orgChart1"/>
    <dgm:cxn modelId="{2798E386-9CFE-48BF-8D88-C2549C304334}" type="presParOf" srcId="{1E82D9D9-603A-4558-B64B-A39E73D18D7F}" destId="{F541DA48-FB39-4053-83D4-F116FEEB79D4}" srcOrd="1" destOrd="0" presId="urn:microsoft.com/office/officeart/2005/8/layout/orgChart1"/>
    <dgm:cxn modelId="{A2196A8D-7DC8-461A-ADB3-4A9202A91416}" type="presParOf" srcId="{E9491D88-D4A7-432C-8B74-8ECAFE597E5E}" destId="{7C6907DE-9613-4B67-A687-098321812A19}" srcOrd="1" destOrd="0" presId="urn:microsoft.com/office/officeart/2005/8/layout/orgChart1"/>
    <dgm:cxn modelId="{EE731D5D-7F03-4F70-BCAA-C813289F7ABF}" type="presParOf" srcId="{E9491D88-D4A7-432C-8B74-8ECAFE597E5E}" destId="{4474276D-A9DC-485C-BEAF-DE45A028A978}" srcOrd="2" destOrd="0" presId="urn:microsoft.com/office/officeart/2005/8/layout/orgChart1"/>
    <dgm:cxn modelId="{B0199E6A-7CE3-4A7E-AA6C-1C7200553416}" type="presParOf" srcId="{20208AAA-7636-4D8A-A338-E2C818EBBDE9}" destId="{8C9EBA09-B66D-4339-8BDC-AB814CBB47AA}" srcOrd="6" destOrd="0" presId="urn:microsoft.com/office/officeart/2005/8/layout/orgChart1"/>
    <dgm:cxn modelId="{EEB80532-2327-405A-B557-74264CE4D600}" type="presParOf" srcId="{20208AAA-7636-4D8A-A338-E2C818EBBDE9}" destId="{B82D97B0-759E-4A08-A414-BECC7BB5D78E}" srcOrd="7" destOrd="0" presId="urn:microsoft.com/office/officeart/2005/8/layout/orgChart1"/>
    <dgm:cxn modelId="{49ED926B-AFF2-460C-B4C0-BCE64D9B4670}" type="presParOf" srcId="{B82D97B0-759E-4A08-A414-BECC7BB5D78E}" destId="{3DDB51DE-718F-467F-B6C5-5524FE9FADA7}" srcOrd="0" destOrd="0" presId="urn:microsoft.com/office/officeart/2005/8/layout/orgChart1"/>
    <dgm:cxn modelId="{49502F43-7892-4FEA-84CA-B8F41E2B15F6}" type="presParOf" srcId="{3DDB51DE-718F-467F-B6C5-5524FE9FADA7}" destId="{129BD18F-9E89-40E6-8173-255B26276723}" srcOrd="0" destOrd="0" presId="urn:microsoft.com/office/officeart/2005/8/layout/orgChart1"/>
    <dgm:cxn modelId="{CB5D69A3-F273-403C-80B0-65EE8A337194}" type="presParOf" srcId="{3DDB51DE-718F-467F-B6C5-5524FE9FADA7}" destId="{983F524B-9500-4B92-93C1-79128348CE33}" srcOrd="1" destOrd="0" presId="urn:microsoft.com/office/officeart/2005/8/layout/orgChart1"/>
    <dgm:cxn modelId="{5FDE07DE-AB53-4021-BAF5-7194DAAF28A7}" type="presParOf" srcId="{B82D97B0-759E-4A08-A414-BECC7BB5D78E}" destId="{85F19E17-1529-4BAE-A848-4473BCC0EEF3}" srcOrd="1" destOrd="0" presId="urn:microsoft.com/office/officeart/2005/8/layout/orgChart1"/>
    <dgm:cxn modelId="{CABB1149-0F36-4ECA-A136-88F2035339FA}" type="presParOf" srcId="{B82D97B0-759E-4A08-A414-BECC7BB5D78E}" destId="{FADC69E6-423C-41BD-8BB0-CE94764DCEC4}" srcOrd="2" destOrd="0" presId="urn:microsoft.com/office/officeart/2005/8/layout/orgChart1"/>
    <dgm:cxn modelId="{46880D74-0EC7-4CD6-9845-A89B108EB66E}" type="presParOf" srcId="{ECF8B572-7EDF-4B30-BB55-253BD2C8BF88}" destId="{1D54E6BD-6830-41FB-A26B-2EE53802993C}" srcOrd="2" destOrd="0" presId="urn:microsoft.com/office/officeart/2005/8/layout/orgChart1"/>
    <dgm:cxn modelId="{E4FCD8B0-0613-4AE7-A9BE-D70E6E4C09EA}" type="presParOf" srcId="{BCC1A2CE-15F5-406F-92E4-9467C07C3218}" destId="{3F3D0040-97A2-4133-9A31-62041A109CEE}" srcOrd="8" destOrd="0" presId="urn:microsoft.com/office/officeart/2005/8/layout/orgChart1"/>
    <dgm:cxn modelId="{915E224C-4A0C-472A-9475-7E2A7C5D67B4}" type="presParOf" srcId="{BCC1A2CE-15F5-406F-92E4-9467C07C3218}" destId="{9E66EE3E-F27F-4A40-9D47-874DBAB4D074}" srcOrd="9" destOrd="0" presId="urn:microsoft.com/office/officeart/2005/8/layout/orgChart1"/>
    <dgm:cxn modelId="{1EB154F1-D00E-44E0-A294-B8201A4A0D1E}" type="presParOf" srcId="{9E66EE3E-F27F-4A40-9D47-874DBAB4D074}" destId="{E5F12D73-4C26-4E72-A85A-539EF1DE9F9E}" srcOrd="0" destOrd="0" presId="urn:microsoft.com/office/officeart/2005/8/layout/orgChart1"/>
    <dgm:cxn modelId="{BFF4CAB2-90C4-4940-960C-C4100B66BE0A}" type="presParOf" srcId="{E5F12D73-4C26-4E72-A85A-539EF1DE9F9E}" destId="{56BF1B5A-08DA-433A-91E6-89DB3A454E23}" srcOrd="0" destOrd="0" presId="urn:microsoft.com/office/officeart/2005/8/layout/orgChart1"/>
    <dgm:cxn modelId="{66B3B95D-1422-4A32-91D1-486C38EE52D0}" type="presParOf" srcId="{E5F12D73-4C26-4E72-A85A-539EF1DE9F9E}" destId="{22A9ABFF-3F97-40FB-92F0-6FFB6FC72849}" srcOrd="1" destOrd="0" presId="urn:microsoft.com/office/officeart/2005/8/layout/orgChart1"/>
    <dgm:cxn modelId="{5D76C668-7B8A-41FE-BBC0-5E8ABFAA23E0}" type="presParOf" srcId="{9E66EE3E-F27F-4A40-9D47-874DBAB4D074}" destId="{A6C14BA0-6146-487E-AEEB-11A859B78F5D}" srcOrd="1" destOrd="0" presId="urn:microsoft.com/office/officeart/2005/8/layout/orgChart1"/>
    <dgm:cxn modelId="{815F1957-510D-40E9-8CF4-7104ACA8BA87}" type="presParOf" srcId="{A6C14BA0-6146-487E-AEEB-11A859B78F5D}" destId="{E478FA5C-C47C-400A-ACC1-C0A3B2971D0B}" srcOrd="0" destOrd="0" presId="urn:microsoft.com/office/officeart/2005/8/layout/orgChart1"/>
    <dgm:cxn modelId="{7829E17E-47D9-4838-AC72-0F4EDD7696A2}" type="presParOf" srcId="{A6C14BA0-6146-487E-AEEB-11A859B78F5D}" destId="{CD18C09B-E637-4FBF-B2AB-ED16B61DFD91}" srcOrd="1" destOrd="0" presId="urn:microsoft.com/office/officeart/2005/8/layout/orgChart1"/>
    <dgm:cxn modelId="{81CAC1E7-23E0-44B7-BF39-34AAB92B1D61}" type="presParOf" srcId="{CD18C09B-E637-4FBF-B2AB-ED16B61DFD91}" destId="{F6F5D63B-5B47-42E8-89A0-CFEE9A021430}" srcOrd="0" destOrd="0" presId="urn:microsoft.com/office/officeart/2005/8/layout/orgChart1"/>
    <dgm:cxn modelId="{E8085102-5E2B-4764-A9F7-9189ABD603FB}" type="presParOf" srcId="{F6F5D63B-5B47-42E8-89A0-CFEE9A021430}" destId="{0616057A-3F9D-41B9-8582-5D42733A15CD}" srcOrd="0" destOrd="0" presId="urn:microsoft.com/office/officeart/2005/8/layout/orgChart1"/>
    <dgm:cxn modelId="{70B47091-8D16-4E6F-9DF0-ACAF7727DFB5}" type="presParOf" srcId="{F6F5D63B-5B47-42E8-89A0-CFEE9A021430}" destId="{F8EE79B5-5AD3-4D49-817F-D42C0B4FE533}" srcOrd="1" destOrd="0" presId="urn:microsoft.com/office/officeart/2005/8/layout/orgChart1"/>
    <dgm:cxn modelId="{10FC6CB6-6872-42A2-8630-71C49FBAE231}" type="presParOf" srcId="{CD18C09B-E637-4FBF-B2AB-ED16B61DFD91}" destId="{77A29580-93F4-49F8-8A82-550D0A40E4E4}" srcOrd="1" destOrd="0" presId="urn:microsoft.com/office/officeart/2005/8/layout/orgChart1"/>
    <dgm:cxn modelId="{CFFEF76A-B1C2-41EE-87FA-1D3377E8D04C}" type="presParOf" srcId="{CD18C09B-E637-4FBF-B2AB-ED16B61DFD91}" destId="{0F253506-5EAB-48DF-9F70-33B39CAAE5B8}" srcOrd="2" destOrd="0" presId="urn:microsoft.com/office/officeart/2005/8/layout/orgChart1"/>
    <dgm:cxn modelId="{4ACE4EC7-6F2C-4A55-9BC1-96F35C5212B2}" type="presParOf" srcId="{A6C14BA0-6146-487E-AEEB-11A859B78F5D}" destId="{1FD1666F-49AC-4763-B16F-B98205AF2313}" srcOrd="2" destOrd="0" presId="urn:microsoft.com/office/officeart/2005/8/layout/orgChart1"/>
    <dgm:cxn modelId="{C140D044-BC55-4C1B-A652-91ECBE9ECE9A}" type="presParOf" srcId="{A6C14BA0-6146-487E-AEEB-11A859B78F5D}" destId="{23701F8C-791A-41B9-ABCC-573FF60D4EF5}" srcOrd="3" destOrd="0" presId="urn:microsoft.com/office/officeart/2005/8/layout/orgChart1"/>
    <dgm:cxn modelId="{5FD85597-CB27-4C78-AAE7-58CC8312C9CD}" type="presParOf" srcId="{23701F8C-791A-41B9-ABCC-573FF60D4EF5}" destId="{EE673D47-2149-4AC0-ABBA-92F7350D98C4}" srcOrd="0" destOrd="0" presId="urn:microsoft.com/office/officeart/2005/8/layout/orgChart1"/>
    <dgm:cxn modelId="{2A39DC54-14E6-4A8D-AE80-0320B7D3AB6B}" type="presParOf" srcId="{EE673D47-2149-4AC0-ABBA-92F7350D98C4}" destId="{01310E8B-C2DA-430F-9FB8-E97AD28E2299}" srcOrd="0" destOrd="0" presId="urn:microsoft.com/office/officeart/2005/8/layout/orgChart1"/>
    <dgm:cxn modelId="{518D541C-8A34-4793-9E7E-7B735D096BB7}" type="presParOf" srcId="{EE673D47-2149-4AC0-ABBA-92F7350D98C4}" destId="{D3DD3B0F-C71D-4180-8928-455FD285477E}" srcOrd="1" destOrd="0" presId="urn:microsoft.com/office/officeart/2005/8/layout/orgChart1"/>
    <dgm:cxn modelId="{DE7D62DD-4369-41CA-85A3-781B08988609}" type="presParOf" srcId="{23701F8C-791A-41B9-ABCC-573FF60D4EF5}" destId="{6A407E88-4003-48DD-AF56-D7A28AE1A64A}" srcOrd="1" destOrd="0" presId="urn:microsoft.com/office/officeart/2005/8/layout/orgChart1"/>
    <dgm:cxn modelId="{0AFB4D63-A09F-4BEB-9824-29831CE5B3B4}" type="presParOf" srcId="{23701F8C-791A-41B9-ABCC-573FF60D4EF5}" destId="{6CFFF602-8C4B-4AE6-BF8F-F995D921D755}" srcOrd="2" destOrd="0" presId="urn:microsoft.com/office/officeart/2005/8/layout/orgChart1"/>
    <dgm:cxn modelId="{38DBD510-707D-40D2-B15B-F22E6DDEC9D7}" type="presParOf" srcId="{A6C14BA0-6146-487E-AEEB-11A859B78F5D}" destId="{F13149C2-C09D-42E7-A68B-D3B20BF053B7}" srcOrd="4" destOrd="0" presId="urn:microsoft.com/office/officeart/2005/8/layout/orgChart1"/>
    <dgm:cxn modelId="{2A45670D-3086-41B0-8A57-DBA7CEDBEE9B}" type="presParOf" srcId="{A6C14BA0-6146-487E-AEEB-11A859B78F5D}" destId="{A4951F24-2F58-4AC5-B1F9-5B77A2BEEF7C}" srcOrd="5" destOrd="0" presId="urn:microsoft.com/office/officeart/2005/8/layout/orgChart1"/>
    <dgm:cxn modelId="{F4319FA5-DD55-4480-B46F-84C63CA2D06B}" type="presParOf" srcId="{A4951F24-2F58-4AC5-B1F9-5B77A2BEEF7C}" destId="{B2588799-9DF4-4B0B-8D1D-2EB2D8F80F31}" srcOrd="0" destOrd="0" presId="urn:microsoft.com/office/officeart/2005/8/layout/orgChart1"/>
    <dgm:cxn modelId="{E42A5161-0659-4797-B3C0-BF5B66F527BA}" type="presParOf" srcId="{B2588799-9DF4-4B0B-8D1D-2EB2D8F80F31}" destId="{0D673C0D-C14C-464D-8CFC-B8B7D77E5D0D}" srcOrd="0" destOrd="0" presId="urn:microsoft.com/office/officeart/2005/8/layout/orgChart1"/>
    <dgm:cxn modelId="{0D83CBE5-C8D0-4E10-9F9B-24DBC83F05C1}" type="presParOf" srcId="{B2588799-9DF4-4B0B-8D1D-2EB2D8F80F31}" destId="{3606DB05-0013-43BA-B6C3-A1F54A33EF1C}" srcOrd="1" destOrd="0" presId="urn:microsoft.com/office/officeart/2005/8/layout/orgChart1"/>
    <dgm:cxn modelId="{3982DCF6-C7B9-42D1-850F-12C37C19C5AE}" type="presParOf" srcId="{A4951F24-2F58-4AC5-B1F9-5B77A2BEEF7C}" destId="{19A62F15-F3E6-4B96-BF11-0BF0A7F75ADD}" srcOrd="1" destOrd="0" presId="urn:microsoft.com/office/officeart/2005/8/layout/orgChart1"/>
    <dgm:cxn modelId="{1B9A0070-E0EF-4C34-B0C0-F652BF9D23EE}" type="presParOf" srcId="{A4951F24-2F58-4AC5-B1F9-5B77A2BEEF7C}" destId="{1AED64B0-1296-45DB-B9D4-A408F5137054}" srcOrd="2" destOrd="0" presId="urn:microsoft.com/office/officeart/2005/8/layout/orgChart1"/>
    <dgm:cxn modelId="{85847CEE-A06E-4978-9DA4-663BB475B4BF}" type="presParOf" srcId="{A6C14BA0-6146-487E-AEEB-11A859B78F5D}" destId="{82CCB016-0F39-4C14-8C48-E44B97F789BE}" srcOrd="6" destOrd="0" presId="urn:microsoft.com/office/officeart/2005/8/layout/orgChart1"/>
    <dgm:cxn modelId="{610924A0-BF33-48B8-BF82-49C591CE55CF}" type="presParOf" srcId="{A6C14BA0-6146-487E-AEEB-11A859B78F5D}" destId="{EBD0F16C-5A13-47BA-B199-F1ACD5100B9C}" srcOrd="7" destOrd="0" presId="urn:microsoft.com/office/officeart/2005/8/layout/orgChart1"/>
    <dgm:cxn modelId="{BC2A027E-33D9-4150-873E-40BEAE2802EA}" type="presParOf" srcId="{EBD0F16C-5A13-47BA-B199-F1ACD5100B9C}" destId="{14B040F3-F93D-4663-B069-78D409D39FD8}" srcOrd="0" destOrd="0" presId="urn:microsoft.com/office/officeart/2005/8/layout/orgChart1"/>
    <dgm:cxn modelId="{95C11652-56A3-4370-AD14-1D38867E4267}" type="presParOf" srcId="{14B040F3-F93D-4663-B069-78D409D39FD8}" destId="{4A1B1F69-5EB9-4D2F-9F19-36D7F79D5987}" srcOrd="0" destOrd="0" presId="urn:microsoft.com/office/officeart/2005/8/layout/orgChart1"/>
    <dgm:cxn modelId="{31E8324F-76D2-4C77-BFAB-0365E029C362}" type="presParOf" srcId="{14B040F3-F93D-4663-B069-78D409D39FD8}" destId="{2B355965-AEE5-4F4B-A800-B87B5A2B8694}" srcOrd="1" destOrd="0" presId="urn:microsoft.com/office/officeart/2005/8/layout/orgChart1"/>
    <dgm:cxn modelId="{4637451E-44F5-4079-A825-D1988D2EA8E8}" type="presParOf" srcId="{EBD0F16C-5A13-47BA-B199-F1ACD5100B9C}" destId="{78C033F9-C465-4876-AA3A-463974D70AB2}" srcOrd="1" destOrd="0" presId="urn:microsoft.com/office/officeart/2005/8/layout/orgChart1"/>
    <dgm:cxn modelId="{589DB2F8-F589-4C5D-9B1C-64E36A5C7CEE}" type="presParOf" srcId="{EBD0F16C-5A13-47BA-B199-F1ACD5100B9C}" destId="{8BD1AE6B-6389-49CA-A2BE-E5A695C6AC09}" srcOrd="2" destOrd="0" presId="urn:microsoft.com/office/officeart/2005/8/layout/orgChart1"/>
    <dgm:cxn modelId="{EF510B5F-A71C-4876-8417-C554A5BFF8A5}" type="presParOf" srcId="{9E66EE3E-F27F-4A40-9D47-874DBAB4D074}" destId="{036DDBDC-58B1-479C-BD55-E7AD33444986}" srcOrd="2" destOrd="0" presId="urn:microsoft.com/office/officeart/2005/8/layout/orgChart1"/>
    <dgm:cxn modelId="{CD1D0B14-29AD-40B1-8FE7-402B5C81701C}" type="presParOf" srcId="{BCC1A2CE-15F5-406F-92E4-9467C07C3218}" destId="{E5D18A0F-96F1-478E-BAAF-DF2249C4E243}" srcOrd="10" destOrd="0" presId="urn:microsoft.com/office/officeart/2005/8/layout/orgChart1"/>
    <dgm:cxn modelId="{01A466F8-A0F0-4142-B280-440CE058FF42}" type="presParOf" srcId="{BCC1A2CE-15F5-406F-92E4-9467C07C3218}" destId="{A0226FAA-D99B-42B0-A1D5-BEFDB473EFCA}" srcOrd="11" destOrd="0" presId="urn:microsoft.com/office/officeart/2005/8/layout/orgChart1"/>
    <dgm:cxn modelId="{04B2864E-8004-4A7B-9B8B-3D2FBE2E9601}" type="presParOf" srcId="{A0226FAA-D99B-42B0-A1D5-BEFDB473EFCA}" destId="{9644BB48-5FAA-4AB0-AAC0-8629FC169A02}" srcOrd="0" destOrd="0" presId="urn:microsoft.com/office/officeart/2005/8/layout/orgChart1"/>
    <dgm:cxn modelId="{9442DC16-B83B-418D-A944-F1E42E325927}" type="presParOf" srcId="{9644BB48-5FAA-4AB0-AAC0-8629FC169A02}" destId="{A4325380-2CA4-4D84-8897-72CEE4B59D58}" srcOrd="0" destOrd="0" presId="urn:microsoft.com/office/officeart/2005/8/layout/orgChart1"/>
    <dgm:cxn modelId="{1E4D5446-CA6B-4D7B-A508-19E8B2BC3475}" type="presParOf" srcId="{9644BB48-5FAA-4AB0-AAC0-8629FC169A02}" destId="{B49432A1-495A-49D6-8933-E4B1A5F31E9E}" srcOrd="1" destOrd="0" presId="urn:microsoft.com/office/officeart/2005/8/layout/orgChart1"/>
    <dgm:cxn modelId="{DC2EEEAB-67C8-46F0-B7BB-56E01AAD529E}" type="presParOf" srcId="{A0226FAA-D99B-42B0-A1D5-BEFDB473EFCA}" destId="{6E186A21-64DF-4AD9-8EDD-1CDCF063611E}" srcOrd="1" destOrd="0" presId="urn:microsoft.com/office/officeart/2005/8/layout/orgChart1"/>
    <dgm:cxn modelId="{EF202644-20DE-42AC-BF9C-7F78F8E97329}" type="presParOf" srcId="{6E186A21-64DF-4AD9-8EDD-1CDCF063611E}" destId="{E85935D6-CB92-4973-A81F-5970311599E2}" srcOrd="0" destOrd="0" presId="urn:microsoft.com/office/officeart/2005/8/layout/orgChart1"/>
    <dgm:cxn modelId="{EA53B315-C786-45F7-9A4E-30EB38B240AE}" type="presParOf" srcId="{6E186A21-64DF-4AD9-8EDD-1CDCF063611E}" destId="{C95187AA-53F6-4499-B70E-10C8F3CD8158}" srcOrd="1" destOrd="0" presId="urn:microsoft.com/office/officeart/2005/8/layout/orgChart1"/>
    <dgm:cxn modelId="{E5625D63-3638-4E05-A9EA-24ECCCE75D0C}" type="presParOf" srcId="{C95187AA-53F6-4499-B70E-10C8F3CD8158}" destId="{597C7AC1-B117-4C53-8FD9-0C683A5EB17A}" srcOrd="0" destOrd="0" presId="urn:microsoft.com/office/officeart/2005/8/layout/orgChart1"/>
    <dgm:cxn modelId="{55F1D7F4-DF42-4CD7-A742-29D4D3161536}" type="presParOf" srcId="{597C7AC1-B117-4C53-8FD9-0C683A5EB17A}" destId="{3CB885EF-E6DC-4A0F-A3AB-9B4784196A70}" srcOrd="0" destOrd="0" presId="urn:microsoft.com/office/officeart/2005/8/layout/orgChart1"/>
    <dgm:cxn modelId="{4FFB751F-279D-476C-8659-5510CF09CB64}" type="presParOf" srcId="{597C7AC1-B117-4C53-8FD9-0C683A5EB17A}" destId="{9DE7D1BD-8BC7-4982-AC4E-3D6C236A3281}" srcOrd="1" destOrd="0" presId="urn:microsoft.com/office/officeart/2005/8/layout/orgChart1"/>
    <dgm:cxn modelId="{5B6047EA-36E3-4AC0-B411-85F50F75C083}" type="presParOf" srcId="{C95187AA-53F6-4499-B70E-10C8F3CD8158}" destId="{685ECE19-7697-40E7-9B1C-104808213077}" srcOrd="1" destOrd="0" presId="urn:microsoft.com/office/officeart/2005/8/layout/orgChart1"/>
    <dgm:cxn modelId="{D04816CB-C3F1-43F8-B165-66489466B439}" type="presParOf" srcId="{C95187AA-53F6-4499-B70E-10C8F3CD8158}" destId="{CCD0057F-2A7F-4D17-8BFB-3A5209C1B3B6}" srcOrd="2" destOrd="0" presId="urn:microsoft.com/office/officeart/2005/8/layout/orgChart1"/>
    <dgm:cxn modelId="{F32F6265-54DC-47CE-988D-DADAF00A1998}" type="presParOf" srcId="{6E186A21-64DF-4AD9-8EDD-1CDCF063611E}" destId="{A8CCE311-22D1-4300-A8D2-10B4C8387A2C}" srcOrd="2" destOrd="0" presId="urn:microsoft.com/office/officeart/2005/8/layout/orgChart1"/>
    <dgm:cxn modelId="{9F656DAA-D471-428A-BB76-201F4DDB26AE}" type="presParOf" srcId="{6E186A21-64DF-4AD9-8EDD-1CDCF063611E}" destId="{29D7970F-2597-4146-AA29-FBA4FE9C5199}" srcOrd="3" destOrd="0" presId="urn:microsoft.com/office/officeart/2005/8/layout/orgChart1"/>
    <dgm:cxn modelId="{9C8240B9-096F-49C7-8536-AF14607DF6EC}" type="presParOf" srcId="{29D7970F-2597-4146-AA29-FBA4FE9C5199}" destId="{AF547884-A632-4A14-959B-5B4AE023A39D}" srcOrd="0" destOrd="0" presId="urn:microsoft.com/office/officeart/2005/8/layout/orgChart1"/>
    <dgm:cxn modelId="{2C381B3A-609B-4225-BC43-93123BAF75F4}" type="presParOf" srcId="{AF547884-A632-4A14-959B-5B4AE023A39D}" destId="{7C2A1CEB-214D-49B0-B6F8-EC3FB0E0A33A}" srcOrd="0" destOrd="0" presId="urn:microsoft.com/office/officeart/2005/8/layout/orgChart1"/>
    <dgm:cxn modelId="{508A75D3-5380-4417-B3C7-F9FCF62319EE}" type="presParOf" srcId="{AF547884-A632-4A14-959B-5B4AE023A39D}" destId="{5123E5FF-10DE-48C0-ABB9-CD901E139AD1}" srcOrd="1" destOrd="0" presId="urn:microsoft.com/office/officeart/2005/8/layout/orgChart1"/>
    <dgm:cxn modelId="{A629F0B4-0133-454B-9563-D734E5FA7275}" type="presParOf" srcId="{29D7970F-2597-4146-AA29-FBA4FE9C5199}" destId="{5A9BE25A-330D-45B2-A4F8-D33AE5CFB3B2}" srcOrd="1" destOrd="0" presId="urn:microsoft.com/office/officeart/2005/8/layout/orgChart1"/>
    <dgm:cxn modelId="{8A26F1A0-224F-47BA-94DE-D097F23A27F5}" type="presParOf" srcId="{29D7970F-2597-4146-AA29-FBA4FE9C5199}" destId="{68CA8D3C-381D-408F-B494-FE01569DF59D}" srcOrd="2" destOrd="0" presId="urn:microsoft.com/office/officeart/2005/8/layout/orgChart1"/>
    <dgm:cxn modelId="{2741F58E-3906-40B3-8F09-F349D7CDF557}" type="presParOf" srcId="{6E186A21-64DF-4AD9-8EDD-1CDCF063611E}" destId="{B8920735-E75C-4BBE-8BCF-A8EDA7397543}" srcOrd="4" destOrd="0" presId="urn:microsoft.com/office/officeart/2005/8/layout/orgChart1"/>
    <dgm:cxn modelId="{C05E0CF9-B8F2-4CA5-A132-F942817DBBA8}" type="presParOf" srcId="{6E186A21-64DF-4AD9-8EDD-1CDCF063611E}" destId="{ED2F9278-074C-4C11-9C64-6D157B75E170}" srcOrd="5" destOrd="0" presId="urn:microsoft.com/office/officeart/2005/8/layout/orgChart1"/>
    <dgm:cxn modelId="{1B1AF537-7D9C-46EF-BEFF-7EF3717B2FD4}" type="presParOf" srcId="{ED2F9278-074C-4C11-9C64-6D157B75E170}" destId="{0C082FC6-8D78-4EEB-A4C2-715ECCBF554D}" srcOrd="0" destOrd="0" presId="urn:microsoft.com/office/officeart/2005/8/layout/orgChart1"/>
    <dgm:cxn modelId="{7644DC06-2138-41A3-9649-5487F618C341}" type="presParOf" srcId="{0C082FC6-8D78-4EEB-A4C2-715ECCBF554D}" destId="{14EEF64D-4EC0-4BE8-A249-6C71E8AED945}" srcOrd="0" destOrd="0" presId="urn:microsoft.com/office/officeart/2005/8/layout/orgChart1"/>
    <dgm:cxn modelId="{ACDDFFE0-45D5-4AD4-B3E4-DF399E2F97A3}" type="presParOf" srcId="{0C082FC6-8D78-4EEB-A4C2-715ECCBF554D}" destId="{2203CC85-D1D4-4AD4-9413-329BB29B3938}" srcOrd="1" destOrd="0" presId="urn:microsoft.com/office/officeart/2005/8/layout/orgChart1"/>
    <dgm:cxn modelId="{3F4AF565-9CB9-42D7-906C-A76DFD3DF300}" type="presParOf" srcId="{ED2F9278-074C-4C11-9C64-6D157B75E170}" destId="{D89B0C49-B4FC-49C4-9438-DDBB6410F056}" srcOrd="1" destOrd="0" presId="urn:microsoft.com/office/officeart/2005/8/layout/orgChart1"/>
    <dgm:cxn modelId="{D141034F-CE4B-45C2-A9AD-9BFB990F0763}" type="presParOf" srcId="{ED2F9278-074C-4C11-9C64-6D157B75E170}" destId="{2685DBA4-59E0-48E9-85DC-9BF9A90EE384}" srcOrd="2" destOrd="0" presId="urn:microsoft.com/office/officeart/2005/8/layout/orgChart1"/>
    <dgm:cxn modelId="{62F3C92B-063C-4F48-85FA-E69ACE2C47CB}" type="presParOf" srcId="{6E186A21-64DF-4AD9-8EDD-1CDCF063611E}" destId="{C238EB01-CCED-45A8-BBB8-F55046CBDB65}" srcOrd="6" destOrd="0" presId="urn:microsoft.com/office/officeart/2005/8/layout/orgChart1"/>
    <dgm:cxn modelId="{0EBEFB2C-EF77-416C-86F5-5A225EEFAD3C}" type="presParOf" srcId="{6E186A21-64DF-4AD9-8EDD-1CDCF063611E}" destId="{A9F29739-4DCF-41D2-B233-A43D693DEFC5}" srcOrd="7" destOrd="0" presId="urn:microsoft.com/office/officeart/2005/8/layout/orgChart1"/>
    <dgm:cxn modelId="{20A02F79-7E0F-4B5B-86B0-BC4873E960DF}" type="presParOf" srcId="{A9F29739-4DCF-41D2-B233-A43D693DEFC5}" destId="{88DFCB15-1554-4EF7-A149-8D027C2B3DBD}" srcOrd="0" destOrd="0" presId="urn:microsoft.com/office/officeart/2005/8/layout/orgChart1"/>
    <dgm:cxn modelId="{8DD27560-BFF1-40E4-B692-F304A604555D}" type="presParOf" srcId="{88DFCB15-1554-4EF7-A149-8D027C2B3DBD}" destId="{5A46386A-F85F-4C16-B232-C69AC18C7E43}" srcOrd="0" destOrd="0" presId="urn:microsoft.com/office/officeart/2005/8/layout/orgChart1"/>
    <dgm:cxn modelId="{A454E09F-DE88-4162-A9AB-DA50CC5BCF6C}" type="presParOf" srcId="{88DFCB15-1554-4EF7-A149-8D027C2B3DBD}" destId="{AF90CFDC-6BAE-4624-812B-1557213CDBDD}" srcOrd="1" destOrd="0" presId="urn:microsoft.com/office/officeart/2005/8/layout/orgChart1"/>
    <dgm:cxn modelId="{FE8FCADE-8120-4641-A7BF-757E487D9E40}" type="presParOf" srcId="{A9F29739-4DCF-41D2-B233-A43D693DEFC5}" destId="{38F155AD-771C-4AE2-B5A8-E73E9EED02A9}" srcOrd="1" destOrd="0" presId="urn:microsoft.com/office/officeart/2005/8/layout/orgChart1"/>
    <dgm:cxn modelId="{F5508E50-F2D3-4590-96D3-9FEB2EFF6B86}" type="presParOf" srcId="{A9F29739-4DCF-41D2-B233-A43D693DEFC5}" destId="{987A77D7-ABFB-4529-B1AB-FA049E25305F}" srcOrd="2" destOrd="0" presId="urn:microsoft.com/office/officeart/2005/8/layout/orgChart1"/>
    <dgm:cxn modelId="{C475E13A-71AC-43A8-BEBC-1C8E1C80FA1D}" type="presParOf" srcId="{6E186A21-64DF-4AD9-8EDD-1CDCF063611E}" destId="{66C7956D-0F03-460B-8F38-6B1DE87DD0B9}" srcOrd="8" destOrd="0" presId="urn:microsoft.com/office/officeart/2005/8/layout/orgChart1"/>
    <dgm:cxn modelId="{86726D06-21F9-4D65-AC6B-D91DE2EBDB78}" type="presParOf" srcId="{6E186A21-64DF-4AD9-8EDD-1CDCF063611E}" destId="{1E801A4A-19A0-4E84-94EE-D89E0B0C7B87}" srcOrd="9" destOrd="0" presId="urn:microsoft.com/office/officeart/2005/8/layout/orgChart1"/>
    <dgm:cxn modelId="{BABD2A97-1C44-4654-BB6E-1869FE3ECED4}" type="presParOf" srcId="{1E801A4A-19A0-4E84-94EE-D89E0B0C7B87}" destId="{8B94289C-2014-446A-BFCF-77D337640918}" srcOrd="0" destOrd="0" presId="urn:microsoft.com/office/officeart/2005/8/layout/orgChart1"/>
    <dgm:cxn modelId="{FC05C00F-811A-450B-B1FB-9D6E66E4E4C2}" type="presParOf" srcId="{8B94289C-2014-446A-BFCF-77D337640918}" destId="{FBDC1E6B-173B-40DA-86D8-A43B84BF3943}" srcOrd="0" destOrd="0" presId="urn:microsoft.com/office/officeart/2005/8/layout/orgChart1"/>
    <dgm:cxn modelId="{A552083D-0EAE-4BC8-9BEF-369F7136D1F5}" type="presParOf" srcId="{8B94289C-2014-446A-BFCF-77D337640918}" destId="{421B4D21-90FA-4F32-B3E6-F54CE383A846}" srcOrd="1" destOrd="0" presId="urn:microsoft.com/office/officeart/2005/8/layout/orgChart1"/>
    <dgm:cxn modelId="{CB5E062F-5F88-4272-9BDA-E1F4A0912C7D}" type="presParOf" srcId="{1E801A4A-19A0-4E84-94EE-D89E0B0C7B87}" destId="{2019CA5E-2AA5-4EFB-805E-BA72EF91DCE4}" srcOrd="1" destOrd="0" presId="urn:microsoft.com/office/officeart/2005/8/layout/orgChart1"/>
    <dgm:cxn modelId="{ECD8A521-ACEC-4916-AA46-51E44BE0443B}" type="presParOf" srcId="{1E801A4A-19A0-4E84-94EE-D89E0B0C7B87}" destId="{5A6DF191-F02B-4ECC-97D8-7EF69B42E8A3}" srcOrd="2" destOrd="0" presId="urn:microsoft.com/office/officeart/2005/8/layout/orgChart1"/>
    <dgm:cxn modelId="{53519B48-FAF7-4626-9049-A30D1ACC8F05}" type="presParOf" srcId="{A0226FAA-D99B-42B0-A1D5-BEFDB473EFCA}" destId="{851A80EF-2DB1-42E1-AC0A-0DD4DD476524}" srcOrd="2" destOrd="0" presId="urn:microsoft.com/office/officeart/2005/8/layout/orgChart1"/>
    <dgm:cxn modelId="{2E234A71-9250-433A-927F-A4E2F5E2B1C9}" type="presParOf" srcId="{2FAD0AD3-D789-4A39-AAEE-A06615B34F0E}" destId="{87406BB9-B68E-4620-B310-2A45C460E6AF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C7956D-0F03-460B-8F38-6B1DE87DD0B9}">
      <dsp:nvSpPr>
        <dsp:cNvPr id="0" name=""/>
        <dsp:cNvSpPr/>
      </dsp:nvSpPr>
      <dsp:spPr>
        <a:xfrm>
          <a:off x="8719506" y="1682773"/>
          <a:ext cx="208286" cy="45822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82293"/>
              </a:lnTo>
              <a:lnTo>
                <a:pt x="208286" y="4582293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38EB01-CCED-45A8-BBB8-F55046CBDB65}">
      <dsp:nvSpPr>
        <dsp:cNvPr id="0" name=""/>
        <dsp:cNvSpPr/>
      </dsp:nvSpPr>
      <dsp:spPr>
        <a:xfrm>
          <a:off x="8719506" y="1682773"/>
          <a:ext cx="234793" cy="36229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2920"/>
              </a:lnTo>
              <a:lnTo>
                <a:pt x="234793" y="3622920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920735-E75C-4BBE-8BCF-A8EDA7397543}">
      <dsp:nvSpPr>
        <dsp:cNvPr id="0" name=""/>
        <dsp:cNvSpPr/>
      </dsp:nvSpPr>
      <dsp:spPr>
        <a:xfrm>
          <a:off x="8719506" y="1682773"/>
          <a:ext cx="287823" cy="2637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7033"/>
              </a:lnTo>
              <a:lnTo>
                <a:pt x="287823" y="2637033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CCE311-22D1-4300-A8D2-10B4C8387A2C}">
      <dsp:nvSpPr>
        <dsp:cNvPr id="0" name=""/>
        <dsp:cNvSpPr/>
      </dsp:nvSpPr>
      <dsp:spPr>
        <a:xfrm>
          <a:off x="8719506" y="1682773"/>
          <a:ext cx="208286" cy="16246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4631"/>
              </a:lnTo>
              <a:lnTo>
                <a:pt x="208286" y="1624631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5935D6-CB92-4973-A81F-5970311599E2}">
      <dsp:nvSpPr>
        <dsp:cNvPr id="0" name=""/>
        <dsp:cNvSpPr/>
      </dsp:nvSpPr>
      <dsp:spPr>
        <a:xfrm>
          <a:off x="8719506" y="1682773"/>
          <a:ext cx="208286" cy="6387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8743"/>
              </a:lnTo>
              <a:lnTo>
                <a:pt x="208286" y="638743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D18A0F-96F1-478E-BAAF-DF2249C4E243}">
      <dsp:nvSpPr>
        <dsp:cNvPr id="0" name=""/>
        <dsp:cNvSpPr/>
      </dsp:nvSpPr>
      <dsp:spPr>
        <a:xfrm>
          <a:off x="5074500" y="696885"/>
          <a:ext cx="4200435" cy="2916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800"/>
              </a:lnTo>
              <a:lnTo>
                <a:pt x="4200435" y="145800"/>
              </a:lnTo>
              <a:lnTo>
                <a:pt x="4200435" y="291600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CCB016-0F39-4C14-8C48-E44B97F789BE}">
      <dsp:nvSpPr>
        <dsp:cNvPr id="0" name=""/>
        <dsp:cNvSpPr/>
      </dsp:nvSpPr>
      <dsp:spPr>
        <a:xfrm>
          <a:off x="7039332" y="1682773"/>
          <a:ext cx="208286" cy="35964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96405"/>
              </a:lnTo>
              <a:lnTo>
                <a:pt x="208286" y="3596405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3149C2-C09D-42E7-A68B-D3B20BF053B7}">
      <dsp:nvSpPr>
        <dsp:cNvPr id="0" name=""/>
        <dsp:cNvSpPr/>
      </dsp:nvSpPr>
      <dsp:spPr>
        <a:xfrm>
          <a:off x="7039332" y="1682773"/>
          <a:ext cx="208286" cy="26105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0518"/>
              </a:lnTo>
              <a:lnTo>
                <a:pt x="208286" y="2610518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D1666F-49AC-4763-B16F-B98205AF2313}">
      <dsp:nvSpPr>
        <dsp:cNvPr id="0" name=""/>
        <dsp:cNvSpPr/>
      </dsp:nvSpPr>
      <dsp:spPr>
        <a:xfrm>
          <a:off x="7039332" y="1682773"/>
          <a:ext cx="208286" cy="16246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4631"/>
              </a:lnTo>
              <a:lnTo>
                <a:pt x="208286" y="1624631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78FA5C-C47C-400A-ACC1-C0A3B2971D0B}">
      <dsp:nvSpPr>
        <dsp:cNvPr id="0" name=""/>
        <dsp:cNvSpPr/>
      </dsp:nvSpPr>
      <dsp:spPr>
        <a:xfrm>
          <a:off x="7039332" y="1682773"/>
          <a:ext cx="208286" cy="6387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8743"/>
              </a:lnTo>
              <a:lnTo>
                <a:pt x="208286" y="638743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3D0040-97A2-4133-9A31-62041A109CEE}">
      <dsp:nvSpPr>
        <dsp:cNvPr id="0" name=""/>
        <dsp:cNvSpPr/>
      </dsp:nvSpPr>
      <dsp:spPr>
        <a:xfrm>
          <a:off x="5074500" y="696885"/>
          <a:ext cx="2520261" cy="2916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800"/>
              </a:lnTo>
              <a:lnTo>
                <a:pt x="2520261" y="145800"/>
              </a:lnTo>
              <a:lnTo>
                <a:pt x="2520261" y="291600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9EBA09-B66D-4339-8BDC-AB814CBB47AA}">
      <dsp:nvSpPr>
        <dsp:cNvPr id="0" name=""/>
        <dsp:cNvSpPr/>
      </dsp:nvSpPr>
      <dsp:spPr>
        <a:xfrm>
          <a:off x="5359157" y="1682773"/>
          <a:ext cx="208286" cy="35964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96405"/>
              </a:lnTo>
              <a:lnTo>
                <a:pt x="208286" y="3596405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57E912-C3A6-4D58-B7CA-D07E584F8729}">
      <dsp:nvSpPr>
        <dsp:cNvPr id="0" name=""/>
        <dsp:cNvSpPr/>
      </dsp:nvSpPr>
      <dsp:spPr>
        <a:xfrm>
          <a:off x="5359157" y="1682773"/>
          <a:ext cx="208286" cy="26105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0518"/>
              </a:lnTo>
              <a:lnTo>
                <a:pt x="208286" y="2610518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564B1A-FA00-48A6-AE72-9B1A9356AA2A}">
      <dsp:nvSpPr>
        <dsp:cNvPr id="0" name=""/>
        <dsp:cNvSpPr/>
      </dsp:nvSpPr>
      <dsp:spPr>
        <a:xfrm>
          <a:off x="5359157" y="1682773"/>
          <a:ext cx="208286" cy="16246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4631"/>
              </a:lnTo>
              <a:lnTo>
                <a:pt x="208286" y="1624631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A533D5-9AA2-4854-8219-1BE842D9F202}">
      <dsp:nvSpPr>
        <dsp:cNvPr id="0" name=""/>
        <dsp:cNvSpPr/>
      </dsp:nvSpPr>
      <dsp:spPr>
        <a:xfrm>
          <a:off x="5359157" y="1682773"/>
          <a:ext cx="208286" cy="6387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8743"/>
              </a:lnTo>
              <a:lnTo>
                <a:pt x="208286" y="638743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29C860-9B01-4A69-A59E-5FEB4C005D7A}">
      <dsp:nvSpPr>
        <dsp:cNvPr id="0" name=""/>
        <dsp:cNvSpPr/>
      </dsp:nvSpPr>
      <dsp:spPr>
        <a:xfrm>
          <a:off x="5074500" y="696885"/>
          <a:ext cx="840087" cy="2916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800"/>
              </a:lnTo>
              <a:lnTo>
                <a:pt x="840087" y="145800"/>
              </a:lnTo>
              <a:lnTo>
                <a:pt x="840087" y="291600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4C03DA-EFBF-4C01-AECD-2C443BCCC855}">
      <dsp:nvSpPr>
        <dsp:cNvPr id="0" name=""/>
        <dsp:cNvSpPr/>
      </dsp:nvSpPr>
      <dsp:spPr>
        <a:xfrm>
          <a:off x="3678983" y="1682773"/>
          <a:ext cx="208286" cy="35964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96405"/>
              </a:lnTo>
              <a:lnTo>
                <a:pt x="208286" y="3596405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7B4EA4-C958-4FAE-94DE-BB3E65B2241F}">
      <dsp:nvSpPr>
        <dsp:cNvPr id="0" name=""/>
        <dsp:cNvSpPr/>
      </dsp:nvSpPr>
      <dsp:spPr>
        <a:xfrm>
          <a:off x="3678983" y="1682773"/>
          <a:ext cx="208286" cy="26105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0518"/>
              </a:lnTo>
              <a:lnTo>
                <a:pt x="208286" y="2610518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8019DE-B240-4B78-9D2F-B8BD0168CE18}">
      <dsp:nvSpPr>
        <dsp:cNvPr id="0" name=""/>
        <dsp:cNvSpPr/>
      </dsp:nvSpPr>
      <dsp:spPr>
        <a:xfrm>
          <a:off x="3678983" y="1682773"/>
          <a:ext cx="208286" cy="16246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4631"/>
              </a:lnTo>
              <a:lnTo>
                <a:pt x="208286" y="1624631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566931-C392-4DA2-B202-1F182BCBEF7C}">
      <dsp:nvSpPr>
        <dsp:cNvPr id="0" name=""/>
        <dsp:cNvSpPr/>
      </dsp:nvSpPr>
      <dsp:spPr>
        <a:xfrm>
          <a:off x="3678983" y="1682773"/>
          <a:ext cx="208286" cy="6387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8743"/>
              </a:lnTo>
              <a:lnTo>
                <a:pt x="208286" y="638743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FF8755-BE04-4DD6-B377-5763FF8BF9AC}">
      <dsp:nvSpPr>
        <dsp:cNvPr id="0" name=""/>
        <dsp:cNvSpPr/>
      </dsp:nvSpPr>
      <dsp:spPr>
        <a:xfrm>
          <a:off x="4234413" y="696885"/>
          <a:ext cx="840087" cy="291600"/>
        </a:xfrm>
        <a:custGeom>
          <a:avLst/>
          <a:gdLst/>
          <a:ahLst/>
          <a:cxnLst/>
          <a:rect l="0" t="0" r="0" b="0"/>
          <a:pathLst>
            <a:path>
              <a:moveTo>
                <a:pt x="840087" y="0"/>
              </a:moveTo>
              <a:lnTo>
                <a:pt x="840087" y="145800"/>
              </a:lnTo>
              <a:lnTo>
                <a:pt x="0" y="145800"/>
              </a:lnTo>
              <a:lnTo>
                <a:pt x="0" y="291600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8A1A7D-1106-4B26-B39D-1E56CBD9F724}">
      <dsp:nvSpPr>
        <dsp:cNvPr id="0" name=""/>
        <dsp:cNvSpPr/>
      </dsp:nvSpPr>
      <dsp:spPr>
        <a:xfrm>
          <a:off x="1980910" y="1682773"/>
          <a:ext cx="226184" cy="26105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0518"/>
              </a:lnTo>
              <a:lnTo>
                <a:pt x="226184" y="2610518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550841-A4B9-4E5D-8C53-1E716E8A3447}">
      <dsp:nvSpPr>
        <dsp:cNvPr id="0" name=""/>
        <dsp:cNvSpPr/>
      </dsp:nvSpPr>
      <dsp:spPr>
        <a:xfrm>
          <a:off x="1980910" y="1682773"/>
          <a:ext cx="226184" cy="16246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4631"/>
              </a:lnTo>
              <a:lnTo>
                <a:pt x="226184" y="1624631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01BB6A-9228-414E-8A2D-7A3ADB4EB547}">
      <dsp:nvSpPr>
        <dsp:cNvPr id="0" name=""/>
        <dsp:cNvSpPr/>
      </dsp:nvSpPr>
      <dsp:spPr>
        <a:xfrm>
          <a:off x="1980910" y="1682773"/>
          <a:ext cx="226184" cy="6387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8743"/>
              </a:lnTo>
              <a:lnTo>
                <a:pt x="226184" y="638743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C0BD12-2D91-4C33-9366-E4A403E97B10}">
      <dsp:nvSpPr>
        <dsp:cNvPr id="0" name=""/>
        <dsp:cNvSpPr/>
      </dsp:nvSpPr>
      <dsp:spPr>
        <a:xfrm>
          <a:off x="2536340" y="696885"/>
          <a:ext cx="2538160" cy="291600"/>
        </a:xfrm>
        <a:custGeom>
          <a:avLst/>
          <a:gdLst/>
          <a:ahLst/>
          <a:cxnLst/>
          <a:rect l="0" t="0" r="0" b="0"/>
          <a:pathLst>
            <a:path>
              <a:moveTo>
                <a:pt x="2538160" y="0"/>
              </a:moveTo>
              <a:lnTo>
                <a:pt x="2538160" y="145800"/>
              </a:lnTo>
              <a:lnTo>
                <a:pt x="0" y="145800"/>
              </a:lnTo>
              <a:lnTo>
                <a:pt x="0" y="291600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0340FF-5881-4145-BBA6-DE746AE51A33}">
      <dsp:nvSpPr>
        <dsp:cNvPr id="0" name=""/>
        <dsp:cNvSpPr/>
      </dsp:nvSpPr>
      <dsp:spPr>
        <a:xfrm>
          <a:off x="318635" y="1682773"/>
          <a:ext cx="208286" cy="35964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96405"/>
              </a:lnTo>
              <a:lnTo>
                <a:pt x="208286" y="3596405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EDF36F-428E-42FE-A0A2-298D168A80AB}">
      <dsp:nvSpPr>
        <dsp:cNvPr id="0" name=""/>
        <dsp:cNvSpPr/>
      </dsp:nvSpPr>
      <dsp:spPr>
        <a:xfrm>
          <a:off x="318635" y="1682773"/>
          <a:ext cx="208286" cy="26105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0518"/>
              </a:lnTo>
              <a:lnTo>
                <a:pt x="208286" y="2610518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2AEB90-C840-4C7E-AA63-89397B434686}">
      <dsp:nvSpPr>
        <dsp:cNvPr id="0" name=""/>
        <dsp:cNvSpPr/>
      </dsp:nvSpPr>
      <dsp:spPr>
        <a:xfrm>
          <a:off x="318635" y="1682773"/>
          <a:ext cx="208286" cy="16246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4631"/>
              </a:lnTo>
              <a:lnTo>
                <a:pt x="208286" y="1624631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A469FB-C971-43F8-91AE-21B5C0F141F6}">
      <dsp:nvSpPr>
        <dsp:cNvPr id="0" name=""/>
        <dsp:cNvSpPr/>
      </dsp:nvSpPr>
      <dsp:spPr>
        <a:xfrm>
          <a:off x="318635" y="1682773"/>
          <a:ext cx="208286" cy="6387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8743"/>
              </a:lnTo>
              <a:lnTo>
                <a:pt x="208286" y="638743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96D6B6-EBD5-4912-A6C1-5C87CBB15FD7}">
      <dsp:nvSpPr>
        <dsp:cNvPr id="0" name=""/>
        <dsp:cNvSpPr/>
      </dsp:nvSpPr>
      <dsp:spPr>
        <a:xfrm>
          <a:off x="874064" y="696885"/>
          <a:ext cx="4200435" cy="291600"/>
        </a:xfrm>
        <a:custGeom>
          <a:avLst/>
          <a:gdLst/>
          <a:ahLst/>
          <a:cxnLst/>
          <a:rect l="0" t="0" r="0" b="0"/>
          <a:pathLst>
            <a:path>
              <a:moveTo>
                <a:pt x="4200435" y="0"/>
              </a:moveTo>
              <a:lnTo>
                <a:pt x="4200435" y="145800"/>
              </a:lnTo>
              <a:lnTo>
                <a:pt x="0" y="145800"/>
              </a:lnTo>
              <a:lnTo>
                <a:pt x="0" y="291600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4CC759-9F0B-4386-BBBF-87FBDB65EF8A}">
      <dsp:nvSpPr>
        <dsp:cNvPr id="0" name=""/>
        <dsp:cNvSpPr/>
      </dsp:nvSpPr>
      <dsp:spPr>
        <a:xfrm>
          <a:off x="4380213" y="2599"/>
          <a:ext cx="1388573" cy="69428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CEO</a:t>
          </a:r>
        </a:p>
      </dsp:txBody>
      <dsp:txXfrm>
        <a:off x="4380213" y="2599"/>
        <a:ext cx="1388573" cy="694286"/>
      </dsp:txXfrm>
    </dsp:sp>
    <dsp:sp modelId="{22EB074B-B783-4E6B-8528-A3A8C4E11A9F}">
      <dsp:nvSpPr>
        <dsp:cNvPr id="0" name=""/>
        <dsp:cNvSpPr/>
      </dsp:nvSpPr>
      <dsp:spPr>
        <a:xfrm>
          <a:off x="179777" y="988486"/>
          <a:ext cx="1388573" cy="69428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Head of Leisure Services</a:t>
          </a:r>
        </a:p>
      </dsp:txBody>
      <dsp:txXfrm>
        <a:off x="179777" y="988486"/>
        <a:ext cx="1388573" cy="694286"/>
      </dsp:txXfrm>
    </dsp:sp>
    <dsp:sp modelId="{1CB5A7FD-F2C0-41E2-ADD4-42F37DCF5CB1}">
      <dsp:nvSpPr>
        <dsp:cNvPr id="0" name=""/>
        <dsp:cNvSpPr/>
      </dsp:nvSpPr>
      <dsp:spPr>
        <a:xfrm>
          <a:off x="526921" y="1974373"/>
          <a:ext cx="1388573" cy="694286"/>
        </a:xfrm>
        <a:prstGeom prst="rect">
          <a:avLst/>
        </a:prstGeom>
        <a:solidFill>
          <a:srgbClr val="FFFF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>
              <a:solidFill>
                <a:schemeClr val="tx1"/>
              </a:solidFill>
            </a:rPr>
            <a:t>Sports</a:t>
          </a:r>
          <a:r>
            <a:rPr lang="en-GB" sz="1500" kern="1200"/>
            <a:t> </a:t>
          </a:r>
          <a:r>
            <a:rPr lang="en-GB" sz="1500" kern="1200">
              <a:solidFill>
                <a:schemeClr val="tx1"/>
              </a:solidFill>
            </a:rPr>
            <a:t>Centres</a:t>
          </a:r>
        </a:p>
      </dsp:txBody>
      <dsp:txXfrm>
        <a:off x="526921" y="1974373"/>
        <a:ext cx="1388573" cy="694286"/>
      </dsp:txXfrm>
    </dsp:sp>
    <dsp:sp modelId="{FE4AD2C0-A7E1-4BAC-8395-7CC1608F0D92}">
      <dsp:nvSpPr>
        <dsp:cNvPr id="0" name=""/>
        <dsp:cNvSpPr/>
      </dsp:nvSpPr>
      <dsp:spPr>
        <a:xfrm>
          <a:off x="526921" y="2960261"/>
          <a:ext cx="1388573" cy="694286"/>
        </a:xfrm>
        <a:prstGeom prst="rect">
          <a:avLst/>
        </a:prstGeom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Pitches</a:t>
          </a:r>
        </a:p>
      </dsp:txBody>
      <dsp:txXfrm>
        <a:off x="526921" y="2960261"/>
        <a:ext cx="1388573" cy="694286"/>
      </dsp:txXfrm>
    </dsp:sp>
    <dsp:sp modelId="{887E466F-C790-440B-8858-6AFBA8EBA9FD}">
      <dsp:nvSpPr>
        <dsp:cNvPr id="0" name=""/>
        <dsp:cNvSpPr/>
      </dsp:nvSpPr>
      <dsp:spPr>
        <a:xfrm>
          <a:off x="526921" y="3946148"/>
          <a:ext cx="1388573" cy="694286"/>
        </a:xfrm>
        <a:prstGeom prst="rect">
          <a:avLst/>
        </a:prstGeom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Community facilities</a:t>
          </a:r>
        </a:p>
      </dsp:txBody>
      <dsp:txXfrm>
        <a:off x="526921" y="3946148"/>
        <a:ext cx="1388573" cy="694286"/>
      </dsp:txXfrm>
    </dsp:sp>
    <dsp:sp modelId="{50D8FE54-35D7-4FFB-BC6E-7BA7B724BAD2}">
      <dsp:nvSpPr>
        <dsp:cNvPr id="0" name=""/>
        <dsp:cNvSpPr/>
      </dsp:nvSpPr>
      <dsp:spPr>
        <a:xfrm>
          <a:off x="526921" y="4932035"/>
          <a:ext cx="1388573" cy="694286"/>
        </a:xfrm>
        <a:prstGeom prst="rect">
          <a:avLst/>
        </a:prstGeom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schemeClr val="tx1"/>
              </a:solidFill>
            </a:rPr>
            <a:t>Sport and PA </a:t>
          </a: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Programming</a:t>
          </a:r>
          <a:r>
            <a:rPr lang="en-GB" sz="1400" kern="1200"/>
            <a:t> </a:t>
          </a:r>
        </a:p>
      </dsp:txBody>
      <dsp:txXfrm>
        <a:off x="526921" y="4932035"/>
        <a:ext cx="1388573" cy="694286"/>
      </dsp:txXfrm>
    </dsp:sp>
    <dsp:sp modelId="{721D8B2F-7D64-4D62-A08A-989EBE13B0C0}">
      <dsp:nvSpPr>
        <dsp:cNvPr id="0" name=""/>
        <dsp:cNvSpPr/>
      </dsp:nvSpPr>
      <dsp:spPr>
        <a:xfrm>
          <a:off x="1842053" y="988486"/>
          <a:ext cx="1388573" cy="69428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baseline="0"/>
            <a:t>Head of Cultural Services </a:t>
          </a:r>
          <a:endParaRPr lang="en-GB" sz="1500" kern="1200"/>
        </a:p>
      </dsp:txBody>
      <dsp:txXfrm>
        <a:off x="1842053" y="988486"/>
        <a:ext cx="1388573" cy="694286"/>
      </dsp:txXfrm>
    </dsp:sp>
    <dsp:sp modelId="{E98D4A9B-0331-4B37-B316-91340EEC0D33}">
      <dsp:nvSpPr>
        <dsp:cNvPr id="0" name=""/>
        <dsp:cNvSpPr/>
      </dsp:nvSpPr>
      <dsp:spPr>
        <a:xfrm>
          <a:off x="2207095" y="1974373"/>
          <a:ext cx="1388573" cy="694286"/>
        </a:xfrm>
        <a:prstGeom prst="rect">
          <a:avLst/>
        </a:prstGeom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Libraries, Museums &amp; Archives</a:t>
          </a:r>
        </a:p>
      </dsp:txBody>
      <dsp:txXfrm>
        <a:off x="2207095" y="1974373"/>
        <a:ext cx="1388573" cy="694286"/>
      </dsp:txXfrm>
    </dsp:sp>
    <dsp:sp modelId="{37E6EB7E-D8DD-40BC-A119-AB58802DCFA8}">
      <dsp:nvSpPr>
        <dsp:cNvPr id="0" name=""/>
        <dsp:cNvSpPr/>
      </dsp:nvSpPr>
      <dsp:spPr>
        <a:xfrm>
          <a:off x="2207095" y="2960261"/>
          <a:ext cx="1388573" cy="694286"/>
        </a:xfrm>
        <a:prstGeom prst="rect">
          <a:avLst/>
        </a:prstGeom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schemeClr val="tx1"/>
              </a:solidFill>
            </a:rPr>
            <a:t>Arts &amp; Creativity </a:t>
          </a: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Programming</a:t>
          </a:r>
        </a:p>
      </dsp:txBody>
      <dsp:txXfrm>
        <a:off x="2207095" y="2960261"/>
        <a:ext cx="1388573" cy="694286"/>
      </dsp:txXfrm>
    </dsp:sp>
    <dsp:sp modelId="{3788E766-E3A4-4F29-BC77-CEFD1DD941BD}">
      <dsp:nvSpPr>
        <dsp:cNvPr id="0" name=""/>
        <dsp:cNvSpPr/>
      </dsp:nvSpPr>
      <dsp:spPr>
        <a:xfrm>
          <a:off x="2207095" y="3946148"/>
          <a:ext cx="1388573" cy="694286"/>
        </a:xfrm>
        <a:prstGeom prst="rect">
          <a:avLst/>
        </a:prstGeom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Visitor Attractions</a:t>
          </a:r>
        </a:p>
      </dsp:txBody>
      <dsp:txXfrm>
        <a:off x="2207095" y="3946148"/>
        <a:ext cx="1388573" cy="694286"/>
      </dsp:txXfrm>
    </dsp:sp>
    <dsp:sp modelId="{B370548A-0363-402D-BC57-2354768F7DB1}">
      <dsp:nvSpPr>
        <dsp:cNvPr id="0" name=""/>
        <dsp:cNvSpPr/>
      </dsp:nvSpPr>
      <dsp:spPr>
        <a:xfrm>
          <a:off x="3540126" y="988486"/>
          <a:ext cx="1388573" cy="69428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Head of IT and Data</a:t>
          </a:r>
        </a:p>
      </dsp:txBody>
      <dsp:txXfrm>
        <a:off x="3540126" y="988486"/>
        <a:ext cx="1388573" cy="694286"/>
      </dsp:txXfrm>
    </dsp:sp>
    <dsp:sp modelId="{C2A12CD3-DF6D-42AF-AFEC-6C3A5DE3C190}">
      <dsp:nvSpPr>
        <dsp:cNvPr id="0" name=""/>
        <dsp:cNvSpPr/>
      </dsp:nvSpPr>
      <dsp:spPr>
        <a:xfrm>
          <a:off x="3887269" y="1974373"/>
          <a:ext cx="1388573" cy="694286"/>
        </a:xfrm>
        <a:prstGeom prst="rect">
          <a:avLst/>
        </a:prstGeom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IT</a:t>
          </a:r>
        </a:p>
      </dsp:txBody>
      <dsp:txXfrm>
        <a:off x="3887269" y="1974373"/>
        <a:ext cx="1388573" cy="694286"/>
      </dsp:txXfrm>
    </dsp:sp>
    <dsp:sp modelId="{F37FD996-BD72-4757-9134-10A6EE608997}">
      <dsp:nvSpPr>
        <dsp:cNvPr id="0" name=""/>
        <dsp:cNvSpPr/>
      </dsp:nvSpPr>
      <dsp:spPr>
        <a:xfrm>
          <a:off x="3887269" y="2960261"/>
          <a:ext cx="1388573" cy="694286"/>
        </a:xfrm>
        <a:prstGeom prst="rect">
          <a:avLst/>
        </a:prstGeom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Data</a:t>
          </a:r>
        </a:p>
      </dsp:txBody>
      <dsp:txXfrm>
        <a:off x="3887269" y="2960261"/>
        <a:ext cx="1388573" cy="694286"/>
      </dsp:txXfrm>
    </dsp:sp>
    <dsp:sp modelId="{8048D766-9D3D-47AB-A0DA-E87259BAB03F}">
      <dsp:nvSpPr>
        <dsp:cNvPr id="0" name=""/>
        <dsp:cNvSpPr/>
      </dsp:nvSpPr>
      <dsp:spPr>
        <a:xfrm>
          <a:off x="3887269" y="3946148"/>
          <a:ext cx="1388573" cy="694286"/>
        </a:xfrm>
        <a:prstGeom prst="rect">
          <a:avLst/>
        </a:prstGeom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Process Improvement </a:t>
          </a:r>
        </a:p>
      </dsp:txBody>
      <dsp:txXfrm>
        <a:off x="3887269" y="3946148"/>
        <a:ext cx="1388573" cy="694286"/>
      </dsp:txXfrm>
    </dsp:sp>
    <dsp:sp modelId="{79E2D4A4-7E25-470B-9694-66752AD9ADE4}">
      <dsp:nvSpPr>
        <dsp:cNvPr id="0" name=""/>
        <dsp:cNvSpPr/>
      </dsp:nvSpPr>
      <dsp:spPr>
        <a:xfrm>
          <a:off x="3887269" y="4932035"/>
          <a:ext cx="1388573" cy="694286"/>
        </a:xfrm>
        <a:prstGeom prst="rect">
          <a:avLst/>
        </a:prstGeom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Technology Governance </a:t>
          </a:r>
        </a:p>
      </dsp:txBody>
      <dsp:txXfrm>
        <a:off x="3887269" y="4932035"/>
        <a:ext cx="1388573" cy="694286"/>
      </dsp:txXfrm>
    </dsp:sp>
    <dsp:sp modelId="{DF219667-7FF8-44C1-8E12-F16FAEE1D14D}">
      <dsp:nvSpPr>
        <dsp:cNvPr id="0" name=""/>
        <dsp:cNvSpPr/>
      </dsp:nvSpPr>
      <dsp:spPr>
        <a:xfrm>
          <a:off x="5220300" y="988486"/>
          <a:ext cx="1388573" cy="69428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Head of People, Project and Risk</a:t>
          </a:r>
        </a:p>
      </dsp:txBody>
      <dsp:txXfrm>
        <a:off x="5220300" y="988486"/>
        <a:ext cx="1388573" cy="694286"/>
      </dsp:txXfrm>
    </dsp:sp>
    <dsp:sp modelId="{B04B9DD1-BCF7-46E0-9BC7-73FC124271B5}">
      <dsp:nvSpPr>
        <dsp:cNvPr id="0" name=""/>
        <dsp:cNvSpPr/>
      </dsp:nvSpPr>
      <dsp:spPr>
        <a:xfrm>
          <a:off x="5567443" y="1974373"/>
          <a:ext cx="1388573" cy="694286"/>
        </a:xfrm>
        <a:prstGeom prst="rect">
          <a:avLst/>
        </a:prstGeom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People</a:t>
          </a:r>
        </a:p>
      </dsp:txBody>
      <dsp:txXfrm>
        <a:off x="5567443" y="1974373"/>
        <a:ext cx="1388573" cy="694286"/>
      </dsp:txXfrm>
    </dsp:sp>
    <dsp:sp modelId="{8B4CC693-1492-4661-B7DA-80694F3F1A16}">
      <dsp:nvSpPr>
        <dsp:cNvPr id="0" name=""/>
        <dsp:cNvSpPr/>
      </dsp:nvSpPr>
      <dsp:spPr>
        <a:xfrm>
          <a:off x="5567443" y="2960261"/>
          <a:ext cx="1388573" cy="694286"/>
        </a:xfrm>
        <a:prstGeom prst="rect">
          <a:avLst/>
        </a:prstGeom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Health, Safety Risk</a:t>
          </a:r>
        </a:p>
      </dsp:txBody>
      <dsp:txXfrm>
        <a:off x="5567443" y="2960261"/>
        <a:ext cx="1388573" cy="694286"/>
      </dsp:txXfrm>
    </dsp:sp>
    <dsp:sp modelId="{98CE4FEC-8710-420A-BA48-3031515927AA}">
      <dsp:nvSpPr>
        <dsp:cNvPr id="0" name=""/>
        <dsp:cNvSpPr/>
      </dsp:nvSpPr>
      <dsp:spPr>
        <a:xfrm>
          <a:off x="5567443" y="3946148"/>
          <a:ext cx="1388573" cy="694286"/>
        </a:xfrm>
        <a:prstGeom prst="rect">
          <a:avLst/>
        </a:prstGeom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Projects</a:t>
          </a:r>
        </a:p>
      </dsp:txBody>
      <dsp:txXfrm>
        <a:off x="5567443" y="3946148"/>
        <a:ext cx="1388573" cy="694286"/>
      </dsp:txXfrm>
    </dsp:sp>
    <dsp:sp modelId="{129BD18F-9E89-40E6-8173-255B26276723}">
      <dsp:nvSpPr>
        <dsp:cNvPr id="0" name=""/>
        <dsp:cNvSpPr/>
      </dsp:nvSpPr>
      <dsp:spPr>
        <a:xfrm>
          <a:off x="5567443" y="4932035"/>
          <a:ext cx="1388573" cy="694286"/>
        </a:xfrm>
        <a:prstGeom prst="rect">
          <a:avLst/>
        </a:prstGeom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Board Governance</a:t>
          </a:r>
        </a:p>
      </dsp:txBody>
      <dsp:txXfrm>
        <a:off x="5567443" y="4932035"/>
        <a:ext cx="1388573" cy="694286"/>
      </dsp:txXfrm>
    </dsp:sp>
    <dsp:sp modelId="{56BF1B5A-08DA-433A-91E6-89DB3A454E23}">
      <dsp:nvSpPr>
        <dsp:cNvPr id="0" name=""/>
        <dsp:cNvSpPr/>
      </dsp:nvSpPr>
      <dsp:spPr>
        <a:xfrm>
          <a:off x="6900474" y="988486"/>
          <a:ext cx="1388573" cy="69428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Head</a:t>
          </a:r>
          <a:r>
            <a:rPr lang="en-GB" sz="1500" kern="1200" baseline="0"/>
            <a:t> of Finance and Business Services  </a:t>
          </a:r>
          <a:endParaRPr lang="en-GB" sz="1500" kern="1200"/>
        </a:p>
      </dsp:txBody>
      <dsp:txXfrm>
        <a:off x="6900474" y="988486"/>
        <a:ext cx="1388573" cy="694286"/>
      </dsp:txXfrm>
    </dsp:sp>
    <dsp:sp modelId="{0616057A-3F9D-41B9-8582-5D42733A15CD}">
      <dsp:nvSpPr>
        <dsp:cNvPr id="0" name=""/>
        <dsp:cNvSpPr/>
      </dsp:nvSpPr>
      <dsp:spPr>
        <a:xfrm>
          <a:off x="7247618" y="1974373"/>
          <a:ext cx="1388573" cy="694286"/>
        </a:xfrm>
        <a:prstGeom prst="rect">
          <a:avLst/>
        </a:prstGeom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Finance</a:t>
          </a:r>
        </a:p>
      </dsp:txBody>
      <dsp:txXfrm>
        <a:off x="7247618" y="1974373"/>
        <a:ext cx="1388573" cy="694286"/>
      </dsp:txXfrm>
    </dsp:sp>
    <dsp:sp modelId="{01310E8B-C2DA-430F-9FB8-E97AD28E2299}">
      <dsp:nvSpPr>
        <dsp:cNvPr id="0" name=""/>
        <dsp:cNvSpPr/>
      </dsp:nvSpPr>
      <dsp:spPr>
        <a:xfrm>
          <a:off x="7247618" y="2960261"/>
          <a:ext cx="1388573" cy="694286"/>
        </a:xfrm>
        <a:prstGeom prst="rect">
          <a:avLst/>
        </a:prstGeom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Business Services</a:t>
          </a:r>
        </a:p>
      </dsp:txBody>
      <dsp:txXfrm>
        <a:off x="7247618" y="2960261"/>
        <a:ext cx="1388573" cy="694286"/>
      </dsp:txXfrm>
    </dsp:sp>
    <dsp:sp modelId="{0D673C0D-C14C-464D-8CFC-B8B7D77E5D0D}">
      <dsp:nvSpPr>
        <dsp:cNvPr id="0" name=""/>
        <dsp:cNvSpPr/>
      </dsp:nvSpPr>
      <dsp:spPr>
        <a:xfrm>
          <a:off x="7247618" y="3946148"/>
          <a:ext cx="1388573" cy="694286"/>
        </a:xfrm>
        <a:prstGeom prst="rect">
          <a:avLst/>
        </a:prstGeom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Hospitality</a:t>
          </a:r>
        </a:p>
      </dsp:txBody>
      <dsp:txXfrm>
        <a:off x="7247618" y="3946148"/>
        <a:ext cx="1388573" cy="694286"/>
      </dsp:txXfrm>
    </dsp:sp>
    <dsp:sp modelId="{4A1B1F69-5EB9-4D2F-9F19-36D7F79D5987}">
      <dsp:nvSpPr>
        <dsp:cNvPr id="0" name=""/>
        <dsp:cNvSpPr/>
      </dsp:nvSpPr>
      <dsp:spPr>
        <a:xfrm>
          <a:off x="7247618" y="4932035"/>
          <a:ext cx="1388573" cy="694286"/>
        </a:xfrm>
        <a:prstGeom prst="rect">
          <a:avLst/>
        </a:prstGeom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Financial Governance</a:t>
          </a:r>
        </a:p>
      </dsp:txBody>
      <dsp:txXfrm>
        <a:off x="7247618" y="4932035"/>
        <a:ext cx="1388573" cy="694286"/>
      </dsp:txXfrm>
    </dsp:sp>
    <dsp:sp modelId="{A4325380-2CA4-4D84-8897-72CEE4B59D58}">
      <dsp:nvSpPr>
        <dsp:cNvPr id="0" name=""/>
        <dsp:cNvSpPr/>
      </dsp:nvSpPr>
      <dsp:spPr>
        <a:xfrm>
          <a:off x="8580648" y="988486"/>
          <a:ext cx="1388573" cy="69428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Head of Engagement </a:t>
          </a:r>
        </a:p>
      </dsp:txBody>
      <dsp:txXfrm>
        <a:off x="8580648" y="988486"/>
        <a:ext cx="1388573" cy="694286"/>
      </dsp:txXfrm>
    </dsp:sp>
    <dsp:sp modelId="{3CB885EF-E6DC-4A0F-A3AB-9B4784196A70}">
      <dsp:nvSpPr>
        <dsp:cNvPr id="0" name=""/>
        <dsp:cNvSpPr/>
      </dsp:nvSpPr>
      <dsp:spPr>
        <a:xfrm>
          <a:off x="8927792" y="1974373"/>
          <a:ext cx="1388573" cy="694286"/>
        </a:xfrm>
        <a:prstGeom prst="rect">
          <a:avLst/>
        </a:prstGeom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Marketing </a:t>
          </a:r>
        </a:p>
      </dsp:txBody>
      <dsp:txXfrm>
        <a:off x="8927792" y="1974373"/>
        <a:ext cx="1388573" cy="694286"/>
      </dsp:txXfrm>
    </dsp:sp>
    <dsp:sp modelId="{7C2A1CEB-214D-49B0-B6F8-EC3FB0E0A33A}">
      <dsp:nvSpPr>
        <dsp:cNvPr id="0" name=""/>
        <dsp:cNvSpPr/>
      </dsp:nvSpPr>
      <dsp:spPr>
        <a:xfrm>
          <a:off x="8927792" y="2960261"/>
          <a:ext cx="1388573" cy="694286"/>
        </a:xfrm>
        <a:prstGeom prst="rect">
          <a:avLst/>
        </a:prstGeom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schemeClr val="tx1"/>
              </a:solidFill>
              <a:latin typeface="Aptos" panose="02110004020202020204"/>
              <a:ea typeface="+mn-ea"/>
              <a:cs typeface="+mn-cs"/>
            </a:rPr>
            <a:t>Communications</a:t>
          </a:r>
          <a:r>
            <a:rPr lang="en-GB" sz="1400" kern="1200">
              <a:solidFill>
                <a:schemeClr val="tx1"/>
              </a:solidFill>
            </a:rPr>
            <a:t> &amp; PR</a:t>
          </a:r>
        </a:p>
      </dsp:txBody>
      <dsp:txXfrm>
        <a:off x="8927792" y="2960261"/>
        <a:ext cx="1388573" cy="694286"/>
      </dsp:txXfrm>
    </dsp:sp>
    <dsp:sp modelId="{14EEF64D-4EC0-4BE8-A249-6C71E8AED945}">
      <dsp:nvSpPr>
        <dsp:cNvPr id="0" name=""/>
        <dsp:cNvSpPr/>
      </dsp:nvSpPr>
      <dsp:spPr>
        <a:xfrm>
          <a:off x="9007329" y="3972663"/>
          <a:ext cx="1388573" cy="694286"/>
        </a:xfrm>
        <a:prstGeom prst="rect">
          <a:avLst/>
        </a:prstGeom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Insight &amp; Performance</a:t>
          </a:r>
          <a:r>
            <a:rPr lang="en-GB" sz="1500" kern="1200"/>
            <a:t> </a:t>
          </a:r>
          <a:r>
            <a:rPr lang="en-GB" sz="1500" kern="1200">
              <a:solidFill>
                <a:schemeClr val="tx1"/>
              </a:solidFill>
            </a:rPr>
            <a:t>Reporting </a:t>
          </a:r>
        </a:p>
      </dsp:txBody>
      <dsp:txXfrm>
        <a:off x="9007329" y="3972663"/>
        <a:ext cx="1388573" cy="694286"/>
      </dsp:txXfrm>
    </dsp:sp>
    <dsp:sp modelId="{5A46386A-F85F-4C16-B232-C69AC18C7E43}">
      <dsp:nvSpPr>
        <dsp:cNvPr id="0" name=""/>
        <dsp:cNvSpPr/>
      </dsp:nvSpPr>
      <dsp:spPr>
        <a:xfrm>
          <a:off x="8954300" y="4958550"/>
          <a:ext cx="1388573" cy="694286"/>
        </a:xfrm>
        <a:prstGeom prst="rect">
          <a:avLst/>
        </a:prstGeom>
        <a:solidFill>
          <a:srgbClr val="FFFF00"/>
        </a:solidFill>
        <a:ln w="1905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prstClr val="black"/>
              </a:solidFill>
              <a:latin typeface="Aptos" panose="02110004020202020204"/>
              <a:ea typeface="+mn-ea"/>
              <a:cs typeface="+mn-cs"/>
            </a:rPr>
            <a:t>Customer Excellence</a:t>
          </a:r>
        </a:p>
      </dsp:txBody>
      <dsp:txXfrm>
        <a:off x="8954300" y="4958550"/>
        <a:ext cx="1388573" cy="694286"/>
      </dsp:txXfrm>
    </dsp:sp>
    <dsp:sp modelId="{FBDC1E6B-173B-40DA-86D8-A43B84BF3943}">
      <dsp:nvSpPr>
        <dsp:cNvPr id="0" name=""/>
        <dsp:cNvSpPr/>
      </dsp:nvSpPr>
      <dsp:spPr>
        <a:xfrm>
          <a:off x="8927792" y="5917923"/>
          <a:ext cx="1388573" cy="694286"/>
        </a:xfrm>
        <a:prstGeom prst="rect">
          <a:avLst/>
        </a:prstGeom>
        <a:solidFill>
          <a:srgbClr val="FFFF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b="0" kern="1200">
              <a:solidFill>
                <a:schemeClr val="tx1"/>
              </a:solidFill>
            </a:rPr>
            <a:t>Engagement </a:t>
          </a:r>
        </a:p>
      </dsp:txBody>
      <dsp:txXfrm>
        <a:off x="8927792" y="5917923"/>
        <a:ext cx="1388573" cy="6942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D9D75B-F07A-4CBD-AC9F-6BA0D7D5EEA8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3A2358-45B7-4088-8A37-8E2774992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901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55167C-4D1B-493A-9941-B1ADB0F47B9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097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73DEF-D11D-93B4-2708-C1AB959F5A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2273F4-D81C-C60C-2D5B-48C41C10AF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8178A-9CD8-E572-4D4C-622C4ACF3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76328-1269-4D19-B001-DB901BC3F921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5F8BD3-C0CB-2C75-9336-B9E58194C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A66C13-307E-ED17-73A5-8264C5F85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B077B-0D3D-4A7B-B7FF-EA2F777C3C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4402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428F6-70B8-F0EB-3393-E74C8A4CF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326CA9-262B-8C5A-345F-DF523E3746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CCCE3C-082A-E5CA-9D67-951D40EA4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76328-1269-4D19-B001-DB901BC3F921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9A9C59-6BC9-BF51-AC80-70A10F245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BCC9E3-3B14-D8E3-6EFB-591234488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B077B-0D3D-4A7B-B7FF-EA2F777C3C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0941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366FB4-7267-D841-A87B-703115CEF8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36AB7F-0794-3BF0-A265-8154CE806E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A19A5B-A6E1-8524-AFFB-2A7C68691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76328-1269-4D19-B001-DB901BC3F921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1F26BE-B4D8-A9F4-1CCA-919474037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3A4424-6FD2-1A36-A2B8-7E90B839B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B077B-0D3D-4A7B-B7FF-EA2F777C3C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760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D5A31-19D3-E03C-D186-DBD243FFE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E8FE8F-BA49-4CBD-16C5-BFAD5EBA1A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41896C-A70B-FEAD-32D5-DD20740A7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76328-1269-4D19-B001-DB901BC3F921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9DA3BE-F3FB-2B90-2C00-704950968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79D36F-0D3B-561B-9BB1-53344C0F7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B077B-0D3D-4A7B-B7FF-EA2F777C3C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138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663AA-E7D1-E391-C70B-1769ACB66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14C421-1FBE-89ED-F05F-B640BAAFCF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41D6B0-B902-A228-9B8D-C267B0EB4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76328-1269-4D19-B001-DB901BC3F921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9981DE-2FB7-5683-3A44-EA657C2C2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2998C0-BB53-F998-A27F-C1BCB2D1E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B077B-0D3D-4A7B-B7FF-EA2F777C3C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6868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39CB2-5408-98AF-0335-D281DF4AF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A985D6-869E-4889-9A65-BD96D8A9CA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E5C762-94D6-6CFF-F4FC-E336D61A3C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47B9B3-B599-5A3D-590A-54AA71705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76328-1269-4D19-B001-DB901BC3F921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358603-C8DF-3FA5-C0BF-38F6B13C7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D5470A-5C68-4F93-5C73-1864D8C32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B077B-0D3D-4A7B-B7FF-EA2F777C3C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658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4E902-3152-5D32-F936-5CF29A8C2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02DDF3-D5F8-E7A2-906F-ADE52047B2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EE2BD8-D13B-1784-70F2-A8356E368E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904D10-8865-EAD9-EC10-1E2DD864C1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FE9B9A-F506-86D7-7BE5-9C4089D4D4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EAD5C5-0CC7-EAA5-BBF7-B1572CBC1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76328-1269-4D19-B001-DB901BC3F921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39C2C3-F9A0-C493-5124-97BD17DCE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589145-EF9A-B2DE-FEFA-83B04C11D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B077B-0D3D-4A7B-B7FF-EA2F777C3C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350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4B64C-2C0E-D24F-28EE-5804CFCE9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A8C2CA-04AC-BD03-3597-EC3214873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76328-1269-4D19-B001-DB901BC3F921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4F6BA5-8981-D887-DCBB-06D2E8F75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947E25-36F1-C5BA-1AF8-4DB63CC78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B077B-0D3D-4A7B-B7FF-EA2F777C3C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149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2475F1-3CEA-F9B0-E686-28B034504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76328-1269-4D19-B001-DB901BC3F921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518BD7-A3E5-328C-2DD9-A4EC3D132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40CE89-F6F4-D866-B0E4-3B1434FAD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B077B-0D3D-4A7B-B7FF-EA2F777C3C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41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C3BC9-1F2A-8AF4-9A23-799D04975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3F15D-D3AC-8868-5033-FAFE7D844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52DE41-883D-223F-AD35-BCFC6AAB68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FEE817-60A6-BC73-03E9-261375655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76328-1269-4D19-B001-DB901BC3F921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E80EC9-C848-DA90-2AA1-63B72C294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8C9CAF-8B7D-EF59-BC62-FCEF4776E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B077B-0D3D-4A7B-B7FF-EA2F777C3C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079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615DC-2EA3-BD78-0176-C9971021A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E06FFB-BBBA-E351-B0CF-24D61DDA5D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11237D-B7EE-F2A0-9DA2-4797736B9B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AC0B07-2541-9D74-3F58-197CDF4F1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76328-1269-4D19-B001-DB901BC3F921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6B9787-EB53-8A0C-E965-521D76F7D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ED85FF-ECAA-BE75-9C32-581E48C98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B077B-0D3D-4A7B-B7FF-EA2F777C3C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542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0BEF73-4925-2FA7-1C36-D54C33796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610C1C-5564-C7F8-329B-40304D1EE7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C2FA1-7CF8-097C-1CE0-53DF3B2AB7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F76328-1269-4D19-B001-DB901BC3F921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8F8249-F528-4301-B851-1E679ABF29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468A71-6823-F13D-9EE1-9183D7537C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CB077B-0D3D-4A7B-B7FF-EA2F777C3C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329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01D282-0F48-12C5-B716-B5C1901A8D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891FCFE4-40C4-A952-4C85-29BB27EDC74B}"/>
              </a:ext>
            </a:extLst>
          </p:cNvPr>
          <p:cNvGraphicFramePr/>
          <p:nvPr/>
        </p:nvGraphicFramePr>
        <p:xfrm>
          <a:off x="764400" y="121595"/>
          <a:ext cx="10496144" cy="6614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675B91D-37E0-447A-E6BF-F050EDCDFCCE}"/>
              </a:ext>
            </a:extLst>
          </p:cNvPr>
          <p:cNvSpPr txBox="1"/>
          <p:nvPr/>
        </p:nvSpPr>
        <p:spPr>
          <a:xfrm>
            <a:off x="493776" y="121595"/>
            <a:ext cx="4160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/>
              <a:t>Senior Leadership Team and Functions</a:t>
            </a:r>
          </a:p>
        </p:txBody>
      </p:sp>
    </p:spTree>
    <p:extLst>
      <p:ext uri="{BB962C8B-B14F-4D97-AF65-F5344CB8AC3E}">
        <p14:creationId xmlns:p14="http://schemas.microsoft.com/office/powerpoint/2010/main" val="1557501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655287-ECAC-5C5B-CCBA-FA252C534B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ree-form: Shape 29">
            <a:extLst>
              <a:ext uri="{FF2B5EF4-FFF2-40B4-BE49-F238E27FC236}">
                <a16:creationId xmlns:a16="http://schemas.microsoft.com/office/drawing/2014/main" id="{22F95E42-F61A-01BC-B0C0-FDD7849F7AAA}"/>
              </a:ext>
            </a:extLst>
          </p:cNvPr>
          <p:cNvSpPr/>
          <p:nvPr/>
        </p:nvSpPr>
        <p:spPr>
          <a:xfrm>
            <a:off x="4882276" y="2477341"/>
            <a:ext cx="179889" cy="310609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106095"/>
                </a:lnTo>
                <a:lnTo>
                  <a:pt x="179889" y="3106095"/>
                </a:lnTo>
              </a:path>
            </a:pathLst>
          </a:cu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31" name="Free-form: Shape 30">
            <a:extLst>
              <a:ext uri="{FF2B5EF4-FFF2-40B4-BE49-F238E27FC236}">
                <a16:creationId xmlns:a16="http://schemas.microsoft.com/office/drawing/2014/main" id="{CE6F3999-B04C-01C1-B8EF-EBA45942ED4F}"/>
              </a:ext>
            </a:extLst>
          </p:cNvPr>
          <p:cNvSpPr/>
          <p:nvPr/>
        </p:nvSpPr>
        <p:spPr>
          <a:xfrm>
            <a:off x="4882276" y="2477341"/>
            <a:ext cx="179889" cy="225461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254617"/>
                </a:lnTo>
                <a:lnTo>
                  <a:pt x="179889" y="2254617"/>
                </a:lnTo>
              </a:path>
            </a:pathLst>
          </a:cu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32" name="Free-form: Shape 31">
            <a:extLst>
              <a:ext uri="{FF2B5EF4-FFF2-40B4-BE49-F238E27FC236}">
                <a16:creationId xmlns:a16="http://schemas.microsoft.com/office/drawing/2014/main" id="{9E8D82AA-5A64-465F-8B21-610792F0CE6C}"/>
              </a:ext>
            </a:extLst>
          </p:cNvPr>
          <p:cNvSpPr/>
          <p:nvPr/>
        </p:nvSpPr>
        <p:spPr>
          <a:xfrm>
            <a:off x="4882276" y="2477341"/>
            <a:ext cx="179889" cy="1403139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403139"/>
                </a:lnTo>
                <a:lnTo>
                  <a:pt x="179889" y="1403139"/>
                </a:lnTo>
              </a:path>
            </a:pathLst>
          </a:cu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33" name="Free-form: Shape 32">
            <a:extLst>
              <a:ext uri="{FF2B5EF4-FFF2-40B4-BE49-F238E27FC236}">
                <a16:creationId xmlns:a16="http://schemas.microsoft.com/office/drawing/2014/main" id="{088D7F91-933D-D263-4F27-96E669A0C464}"/>
              </a:ext>
            </a:extLst>
          </p:cNvPr>
          <p:cNvSpPr/>
          <p:nvPr/>
        </p:nvSpPr>
        <p:spPr>
          <a:xfrm>
            <a:off x="4882276" y="2477341"/>
            <a:ext cx="179889" cy="55166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551661"/>
                </a:lnTo>
                <a:lnTo>
                  <a:pt x="179889" y="551661"/>
                </a:lnTo>
              </a:path>
            </a:pathLst>
          </a:cu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34" name="Free-form: Shape 33">
            <a:extLst>
              <a:ext uri="{FF2B5EF4-FFF2-40B4-BE49-F238E27FC236}">
                <a16:creationId xmlns:a16="http://schemas.microsoft.com/office/drawing/2014/main" id="{A7632233-EAC6-1AA3-88E7-C37C24FC2B5A}"/>
              </a:ext>
            </a:extLst>
          </p:cNvPr>
          <p:cNvSpPr/>
          <p:nvPr/>
        </p:nvSpPr>
        <p:spPr>
          <a:xfrm>
            <a:off x="4636427" y="1625863"/>
            <a:ext cx="725555" cy="25184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25922"/>
                </a:lnTo>
                <a:lnTo>
                  <a:pt x="725555" y="125922"/>
                </a:lnTo>
                <a:lnTo>
                  <a:pt x="725555" y="251845"/>
                </a:lnTo>
              </a:path>
            </a:pathLst>
          </a:custGeom>
          <a:noFill/>
        </p:spPr>
        <p:style>
          <a:lnRef idx="2">
            <a:schemeClr val="accent6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35" name="Free-form: Shape 34">
            <a:extLst>
              <a:ext uri="{FF2B5EF4-FFF2-40B4-BE49-F238E27FC236}">
                <a16:creationId xmlns:a16="http://schemas.microsoft.com/office/drawing/2014/main" id="{738357AA-596A-28F3-7CE5-B9F5790D2E61}"/>
              </a:ext>
            </a:extLst>
          </p:cNvPr>
          <p:cNvSpPr/>
          <p:nvPr/>
        </p:nvSpPr>
        <p:spPr>
          <a:xfrm>
            <a:off x="3431166" y="2477341"/>
            <a:ext cx="179889" cy="310609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106095"/>
                </a:lnTo>
                <a:lnTo>
                  <a:pt x="179889" y="3106095"/>
                </a:lnTo>
              </a:path>
            </a:pathLst>
          </a:cu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36" name="Free-form: Shape 35">
            <a:extLst>
              <a:ext uri="{FF2B5EF4-FFF2-40B4-BE49-F238E27FC236}">
                <a16:creationId xmlns:a16="http://schemas.microsoft.com/office/drawing/2014/main" id="{2E9D6E21-CAD2-D912-0E87-097F1659D365}"/>
              </a:ext>
            </a:extLst>
          </p:cNvPr>
          <p:cNvSpPr/>
          <p:nvPr/>
        </p:nvSpPr>
        <p:spPr>
          <a:xfrm>
            <a:off x="3431166" y="2477341"/>
            <a:ext cx="179889" cy="225461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254617"/>
                </a:lnTo>
                <a:lnTo>
                  <a:pt x="179889" y="2254617"/>
                </a:lnTo>
              </a:path>
            </a:pathLst>
          </a:cu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37" name="Free-form: Shape 36">
            <a:extLst>
              <a:ext uri="{FF2B5EF4-FFF2-40B4-BE49-F238E27FC236}">
                <a16:creationId xmlns:a16="http://schemas.microsoft.com/office/drawing/2014/main" id="{2DB3B7B6-5A9C-FB08-42BF-3B6E18354F27}"/>
              </a:ext>
            </a:extLst>
          </p:cNvPr>
          <p:cNvSpPr/>
          <p:nvPr/>
        </p:nvSpPr>
        <p:spPr>
          <a:xfrm>
            <a:off x="3431166" y="2477341"/>
            <a:ext cx="179889" cy="1403139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403139"/>
                </a:lnTo>
                <a:lnTo>
                  <a:pt x="179889" y="1403139"/>
                </a:lnTo>
              </a:path>
            </a:pathLst>
          </a:cu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38" name="Free-form: Shape 37">
            <a:extLst>
              <a:ext uri="{FF2B5EF4-FFF2-40B4-BE49-F238E27FC236}">
                <a16:creationId xmlns:a16="http://schemas.microsoft.com/office/drawing/2014/main" id="{3A2C6D49-0E6A-0EF8-60F0-718A2BA4C496}"/>
              </a:ext>
            </a:extLst>
          </p:cNvPr>
          <p:cNvSpPr/>
          <p:nvPr/>
        </p:nvSpPr>
        <p:spPr>
          <a:xfrm>
            <a:off x="3431166" y="2477341"/>
            <a:ext cx="179889" cy="55166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551661"/>
                </a:lnTo>
                <a:lnTo>
                  <a:pt x="179889" y="551661"/>
                </a:lnTo>
              </a:path>
            </a:pathLst>
          </a:cu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39" name="Free-form: Shape 38">
            <a:extLst>
              <a:ext uri="{FF2B5EF4-FFF2-40B4-BE49-F238E27FC236}">
                <a16:creationId xmlns:a16="http://schemas.microsoft.com/office/drawing/2014/main" id="{62181193-5EAE-F85F-7CDD-A0CA93EBB88F}"/>
              </a:ext>
            </a:extLst>
          </p:cNvPr>
          <p:cNvSpPr/>
          <p:nvPr/>
        </p:nvSpPr>
        <p:spPr>
          <a:xfrm>
            <a:off x="3910872" y="1625863"/>
            <a:ext cx="725555" cy="25184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725555" y="0"/>
                </a:moveTo>
                <a:lnTo>
                  <a:pt x="725555" y="125922"/>
                </a:lnTo>
                <a:lnTo>
                  <a:pt x="0" y="125922"/>
                </a:lnTo>
                <a:lnTo>
                  <a:pt x="0" y="251845"/>
                </a:lnTo>
              </a:path>
            </a:pathLst>
          </a:custGeom>
          <a:noFill/>
        </p:spPr>
        <p:style>
          <a:lnRef idx="2">
            <a:schemeClr val="accent6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41" name="Free-form: Shape 40">
            <a:extLst>
              <a:ext uri="{FF2B5EF4-FFF2-40B4-BE49-F238E27FC236}">
                <a16:creationId xmlns:a16="http://schemas.microsoft.com/office/drawing/2014/main" id="{469DA476-CED0-9597-E9C0-0C30870D349A}"/>
              </a:ext>
            </a:extLst>
          </p:cNvPr>
          <p:cNvSpPr/>
          <p:nvPr/>
        </p:nvSpPr>
        <p:spPr>
          <a:xfrm>
            <a:off x="1980055" y="2477341"/>
            <a:ext cx="179889" cy="310609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106095"/>
                </a:lnTo>
                <a:lnTo>
                  <a:pt x="179889" y="3106095"/>
                </a:lnTo>
              </a:path>
            </a:pathLst>
          </a:cu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42" name="Free-form: Shape 41">
            <a:extLst>
              <a:ext uri="{FF2B5EF4-FFF2-40B4-BE49-F238E27FC236}">
                <a16:creationId xmlns:a16="http://schemas.microsoft.com/office/drawing/2014/main" id="{A65AC04D-6E40-FAB7-CF02-2A3211D9959E}"/>
              </a:ext>
            </a:extLst>
          </p:cNvPr>
          <p:cNvSpPr/>
          <p:nvPr/>
        </p:nvSpPr>
        <p:spPr>
          <a:xfrm>
            <a:off x="1980055" y="2477341"/>
            <a:ext cx="179889" cy="225461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254617"/>
                </a:lnTo>
                <a:lnTo>
                  <a:pt x="179889" y="2254617"/>
                </a:lnTo>
              </a:path>
            </a:pathLst>
          </a:cu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43" name="Free-form: Shape 42">
            <a:extLst>
              <a:ext uri="{FF2B5EF4-FFF2-40B4-BE49-F238E27FC236}">
                <a16:creationId xmlns:a16="http://schemas.microsoft.com/office/drawing/2014/main" id="{B2179C1A-D6DE-67E1-B7A3-D7E6D52CF785}"/>
              </a:ext>
            </a:extLst>
          </p:cNvPr>
          <p:cNvSpPr/>
          <p:nvPr/>
        </p:nvSpPr>
        <p:spPr>
          <a:xfrm>
            <a:off x="1980055" y="2477341"/>
            <a:ext cx="179889" cy="1403139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403139"/>
                </a:lnTo>
                <a:lnTo>
                  <a:pt x="179889" y="1403139"/>
                </a:lnTo>
              </a:path>
            </a:pathLst>
          </a:cu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44" name="Free-form: Shape 43">
            <a:extLst>
              <a:ext uri="{FF2B5EF4-FFF2-40B4-BE49-F238E27FC236}">
                <a16:creationId xmlns:a16="http://schemas.microsoft.com/office/drawing/2014/main" id="{C146C1CE-A39B-997C-9F20-A3C756C15C11}"/>
              </a:ext>
            </a:extLst>
          </p:cNvPr>
          <p:cNvSpPr/>
          <p:nvPr/>
        </p:nvSpPr>
        <p:spPr>
          <a:xfrm>
            <a:off x="1980055" y="2477341"/>
            <a:ext cx="179889" cy="55166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551661"/>
                </a:lnTo>
                <a:lnTo>
                  <a:pt x="179889" y="551661"/>
                </a:lnTo>
              </a:path>
            </a:pathLst>
          </a:cu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45" name="Free-form: Shape 44">
            <a:extLst>
              <a:ext uri="{FF2B5EF4-FFF2-40B4-BE49-F238E27FC236}">
                <a16:creationId xmlns:a16="http://schemas.microsoft.com/office/drawing/2014/main" id="{52C6BBE6-9F37-15AE-1C7A-7370AB03075A}"/>
              </a:ext>
            </a:extLst>
          </p:cNvPr>
          <p:cNvSpPr/>
          <p:nvPr/>
        </p:nvSpPr>
        <p:spPr>
          <a:xfrm>
            <a:off x="2414041" y="1625863"/>
            <a:ext cx="91440" cy="25184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251845"/>
                </a:lnTo>
              </a:path>
            </a:pathLst>
          </a:custGeom>
          <a:noFill/>
        </p:spPr>
        <p:style>
          <a:lnRef idx="2">
            <a:schemeClr val="accent6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47" name="Free-form: Shape 46">
            <a:extLst>
              <a:ext uri="{FF2B5EF4-FFF2-40B4-BE49-F238E27FC236}">
                <a16:creationId xmlns:a16="http://schemas.microsoft.com/office/drawing/2014/main" id="{4A3906BA-973A-32C0-2A54-6CFB20750BCD}"/>
              </a:ext>
            </a:extLst>
          </p:cNvPr>
          <p:cNvSpPr/>
          <p:nvPr/>
        </p:nvSpPr>
        <p:spPr>
          <a:xfrm>
            <a:off x="528945" y="2477341"/>
            <a:ext cx="179889" cy="3957573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957573"/>
                </a:lnTo>
                <a:lnTo>
                  <a:pt x="179889" y="3957573"/>
                </a:lnTo>
              </a:path>
            </a:pathLst>
          </a:cu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48" name="Free-form: Shape 47">
            <a:extLst>
              <a:ext uri="{FF2B5EF4-FFF2-40B4-BE49-F238E27FC236}">
                <a16:creationId xmlns:a16="http://schemas.microsoft.com/office/drawing/2014/main" id="{C498228F-C2FE-5FAA-FF05-BCF9965F8B76}"/>
              </a:ext>
            </a:extLst>
          </p:cNvPr>
          <p:cNvSpPr/>
          <p:nvPr/>
        </p:nvSpPr>
        <p:spPr>
          <a:xfrm>
            <a:off x="528945" y="2477341"/>
            <a:ext cx="179889" cy="310609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106095"/>
                </a:lnTo>
                <a:lnTo>
                  <a:pt x="179889" y="3106095"/>
                </a:lnTo>
              </a:path>
            </a:pathLst>
          </a:cu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49" name="Free-form: Shape 48">
            <a:extLst>
              <a:ext uri="{FF2B5EF4-FFF2-40B4-BE49-F238E27FC236}">
                <a16:creationId xmlns:a16="http://schemas.microsoft.com/office/drawing/2014/main" id="{48526DB8-4F8C-2479-8D25-5C4201B7FE55}"/>
              </a:ext>
            </a:extLst>
          </p:cNvPr>
          <p:cNvSpPr/>
          <p:nvPr/>
        </p:nvSpPr>
        <p:spPr>
          <a:xfrm>
            <a:off x="528945" y="2477341"/>
            <a:ext cx="179889" cy="225461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254617"/>
                </a:lnTo>
                <a:lnTo>
                  <a:pt x="179889" y="2254617"/>
                </a:lnTo>
              </a:path>
            </a:pathLst>
          </a:cu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50" name="Free-form: Shape 49">
            <a:extLst>
              <a:ext uri="{FF2B5EF4-FFF2-40B4-BE49-F238E27FC236}">
                <a16:creationId xmlns:a16="http://schemas.microsoft.com/office/drawing/2014/main" id="{FD583D5B-AFF6-38B6-74C2-4A53DBF367BF}"/>
              </a:ext>
            </a:extLst>
          </p:cNvPr>
          <p:cNvSpPr/>
          <p:nvPr/>
        </p:nvSpPr>
        <p:spPr>
          <a:xfrm>
            <a:off x="528945" y="2477341"/>
            <a:ext cx="179889" cy="1403139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403139"/>
                </a:lnTo>
                <a:lnTo>
                  <a:pt x="179889" y="1403139"/>
                </a:lnTo>
              </a:path>
            </a:pathLst>
          </a:cu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51" name="Free-form: Shape 50">
            <a:extLst>
              <a:ext uri="{FF2B5EF4-FFF2-40B4-BE49-F238E27FC236}">
                <a16:creationId xmlns:a16="http://schemas.microsoft.com/office/drawing/2014/main" id="{ABF9FEAA-E51B-29C3-2E4A-6042A39147D2}"/>
              </a:ext>
            </a:extLst>
          </p:cNvPr>
          <p:cNvSpPr/>
          <p:nvPr/>
        </p:nvSpPr>
        <p:spPr>
          <a:xfrm>
            <a:off x="528945" y="2477341"/>
            <a:ext cx="179889" cy="55166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551661"/>
                </a:lnTo>
                <a:lnTo>
                  <a:pt x="179889" y="551661"/>
                </a:lnTo>
              </a:path>
            </a:pathLst>
          </a:cu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52" name="Free-form: Shape 51">
            <a:extLst>
              <a:ext uri="{FF2B5EF4-FFF2-40B4-BE49-F238E27FC236}">
                <a16:creationId xmlns:a16="http://schemas.microsoft.com/office/drawing/2014/main" id="{5C741591-09CB-E581-AA6C-E6BA142F36B1}"/>
              </a:ext>
            </a:extLst>
          </p:cNvPr>
          <p:cNvSpPr/>
          <p:nvPr/>
        </p:nvSpPr>
        <p:spPr>
          <a:xfrm>
            <a:off x="962931" y="1625863"/>
            <a:ext cx="91440" cy="25184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251845"/>
                </a:lnTo>
              </a:path>
            </a:pathLst>
          </a:custGeom>
          <a:noFill/>
        </p:spPr>
        <p:style>
          <a:lnRef idx="2">
            <a:schemeClr val="accent6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54" name="Free-form: Shape 53">
            <a:extLst>
              <a:ext uri="{FF2B5EF4-FFF2-40B4-BE49-F238E27FC236}">
                <a16:creationId xmlns:a16="http://schemas.microsoft.com/office/drawing/2014/main" id="{4F16A2BE-024E-847A-DDFD-C2C7A5AA1E6B}"/>
              </a:ext>
            </a:extLst>
          </p:cNvPr>
          <p:cNvSpPr/>
          <p:nvPr/>
        </p:nvSpPr>
        <p:spPr>
          <a:xfrm>
            <a:off x="5661798" y="108728"/>
            <a:ext cx="1199264" cy="599632"/>
          </a:xfrm>
          <a:custGeom>
            <a:avLst/>
            <a:gdLst>
              <a:gd name="csX0" fmla="*/ 0 w 1199264"/>
              <a:gd name="csY0" fmla="*/ 0 h 599632"/>
              <a:gd name="csX1" fmla="*/ 1199264 w 1199264"/>
              <a:gd name="csY1" fmla="*/ 0 h 599632"/>
              <a:gd name="csX2" fmla="*/ 1199264 w 1199264"/>
              <a:gd name="csY2" fmla="*/ 599632 h 599632"/>
              <a:gd name="csX3" fmla="*/ 0 w 1199264"/>
              <a:gd name="csY3" fmla="*/ 599632 h 599632"/>
              <a:gd name="csX4" fmla="*/ 0 w 1199264"/>
              <a:gd name="csY4" fmla="*/ 0 h 5996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199264" h="599632">
                <a:moveTo>
                  <a:pt x="0" y="0"/>
                </a:moveTo>
                <a:lnTo>
                  <a:pt x="1199264" y="0"/>
                </a:lnTo>
                <a:lnTo>
                  <a:pt x="1199264" y="599632"/>
                </a:lnTo>
                <a:lnTo>
                  <a:pt x="0" y="59963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600" kern="1200"/>
              <a:t>Head of Leisure Services</a:t>
            </a:r>
          </a:p>
        </p:txBody>
      </p:sp>
      <p:sp>
        <p:nvSpPr>
          <p:cNvPr id="55" name="Free-form: Shape 54">
            <a:extLst>
              <a:ext uri="{FF2B5EF4-FFF2-40B4-BE49-F238E27FC236}">
                <a16:creationId xmlns:a16="http://schemas.microsoft.com/office/drawing/2014/main" id="{6827833C-5E8E-38A5-2A5F-166DA1605320}"/>
              </a:ext>
            </a:extLst>
          </p:cNvPr>
          <p:cNvSpPr/>
          <p:nvPr/>
        </p:nvSpPr>
        <p:spPr>
          <a:xfrm>
            <a:off x="409018" y="1026231"/>
            <a:ext cx="1199264" cy="599632"/>
          </a:xfrm>
          <a:custGeom>
            <a:avLst/>
            <a:gdLst>
              <a:gd name="csX0" fmla="*/ 0 w 1199264"/>
              <a:gd name="csY0" fmla="*/ 0 h 599632"/>
              <a:gd name="csX1" fmla="*/ 1199264 w 1199264"/>
              <a:gd name="csY1" fmla="*/ 0 h 599632"/>
              <a:gd name="csX2" fmla="*/ 1199264 w 1199264"/>
              <a:gd name="csY2" fmla="*/ 599632 h 599632"/>
              <a:gd name="csX3" fmla="*/ 0 w 1199264"/>
              <a:gd name="csY3" fmla="*/ 599632 h 599632"/>
              <a:gd name="csX4" fmla="*/ 0 w 1199264"/>
              <a:gd name="csY4" fmla="*/ 0 h 5996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199264" h="599632">
                <a:moveTo>
                  <a:pt x="0" y="0"/>
                </a:moveTo>
                <a:lnTo>
                  <a:pt x="1199264" y="0"/>
                </a:lnTo>
                <a:lnTo>
                  <a:pt x="1199264" y="599632"/>
                </a:lnTo>
                <a:lnTo>
                  <a:pt x="0" y="599632"/>
                </a:lnTo>
                <a:lnTo>
                  <a:pt x="0" y="0"/>
                </a:lnTo>
                <a:close/>
              </a:path>
            </a:pathLst>
          </a:custGeom>
          <a:solidFill>
            <a:srgbClr val="4EA72E"/>
          </a:solidFill>
          <a:ln w="1905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marL="0" lvl="0" indent="0" algn="ctr" defTabSz="466725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050" kern="1200">
                <a:latin typeface="Aptos Display" panose="02110004020202020204"/>
              </a:rPr>
              <a:t>Area</a:t>
            </a:r>
            <a:r>
              <a:rPr lang="en-GB" sz="1050" kern="1200"/>
              <a:t> </a:t>
            </a:r>
            <a:r>
              <a:rPr lang="en-GB" sz="1050" kern="1200">
                <a:latin typeface="Aptos Display" panose="02110004020202020204"/>
              </a:rPr>
              <a:t>Operations Manager</a:t>
            </a:r>
            <a:r>
              <a:rPr lang="en-GB" sz="1050" kern="1200"/>
              <a:t>           (Eyemouth, Kelso, Jedburgh) </a:t>
            </a:r>
          </a:p>
        </p:txBody>
      </p:sp>
      <p:sp>
        <p:nvSpPr>
          <p:cNvPr id="56" name="Free-form: Shape 55">
            <a:extLst>
              <a:ext uri="{FF2B5EF4-FFF2-40B4-BE49-F238E27FC236}">
                <a16:creationId xmlns:a16="http://schemas.microsoft.com/office/drawing/2014/main" id="{2C096BD7-6CDD-BB28-2059-544C5AB12A5D}"/>
              </a:ext>
            </a:extLst>
          </p:cNvPr>
          <p:cNvSpPr/>
          <p:nvPr/>
        </p:nvSpPr>
        <p:spPr>
          <a:xfrm>
            <a:off x="409018" y="1877709"/>
            <a:ext cx="1199264" cy="599632"/>
          </a:xfrm>
          <a:custGeom>
            <a:avLst/>
            <a:gdLst>
              <a:gd name="csX0" fmla="*/ 0 w 1199264"/>
              <a:gd name="csY0" fmla="*/ 0 h 599632"/>
              <a:gd name="csX1" fmla="*/ 1199264 w 1199264"/>
              <a:gd name="csY1" fmla="*/ 0 h 599632"/>
              <a:gd name="csX2" fmla="*/ 1199264 w 1199264"/>
              <a:gd name="csY2" fmla="*/ 599632 h 599632"/>
              <a:gd name="csX3" fmla="*/ 0 w 1199264"/>
              <a:gd name="csY3" fmla="*/ 599632 h 599632"/>
              <a:gd name="csX4" fmla="*/ 0 w 1199264"/>
              <a:gd name="csY4" fmla="*/ 0 h 5996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199264" h="599632">
                <a:moveTo>
                  <a:pt x="0" y="0"/>
                </a:moveTo>
                <a:lnTo>
                  <a:pt x="1199264" y="0"/>
                </a:lnTo>
                <a:lnTo>
                  <a:pt x="1199264" y="599632"/>
                </a:lnTo>
                <a:lnTo>
                  <a:pt x="0" y="59963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1905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marL="0" lvl="0" indent="0" algn="ctr" defTabSz="4889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100" kern="1200">
                <a:latin typeface="Aptos Display" panose="02110004020202020204"/>
              </a:rPr>
              <a:t>Operations </a:t>
            </a:r>
          </a:p>
          <a:p>
            <a:pPr marL="0" lvl="0" indent="0" algn="ctr" defTabSz="4889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100" kern="1200">
                <a:latin typeface="Aptos Display" panose="02110004020202020204"/>
              </a:rPr>
              <a:t>Manager</a:t>
            </a:r>
          </a:p>
        </p:txBody>
      </p:sp>
      <p:sp>
        <p:nvSpPr>
          <p:cNvPr id="57" name="Free-form: Shape 56">
            <a:extLst>
              <a:ext uri="{FF2B5EF4-FFF2-40B4-BE49-F238E27FC236}">
                <a16:creationId xmlns:a16="http://schemas.microsoft.com/office/drawing/2014/main" id="{EB3D793F-E7F6-8A12-AA25-6912F497287D}"/>
              </a:ext>
            </a:extLst>
          </p:cNvPr>
          <p:cNvSpPr/>
          <p:nvPr/>
        </p:nvSpPr>
        <p:spPr>
          <a:xfrm>
            <a:off x="708835" y="2729187"/>
            <a:ext cx="1199264" cy="599632"/>
          </a:xfrm>
          <a:custGeom>
            <a:avLst/>
            <a:gdLst>
              <a:gd name="csX0" fmla="*/ 0 w 1199264"/>
              <a:gd name="csY0" fmla="*/ 0 h 599632"/>
              <a:gd name="csX1" fmla="*/ 1199264 w 1199264"/>
              <a:gd name="csY1" fmla="*/ 0 h 599632"/>
              <a:gd name="csX2" fmla="*/ 1199264 w 1199264"/>
              <a:gd name="csY2" fmla="*/ 599632 h 599632"/>
              <a:gd name="csX3" fmla="*/ 0 w 1199264"/>
              <a:gd name="csY3" fmla="*/ 599632 h 599632"/>
              <a:gd name="csX4" fmla="*/ 0 w 1199264"/>
              <a:gd name="csY4" fmla="*/ 0 h 5996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199264" h="599632">
                <a:moveTo>
                  <a:pt x="0" y="0"/>
                </a:moveTo>
                <a:lnTo>
                  <a:pt x="1199264" y="0"/>
                </a:lnTo>
                <a:lnTo>
                  <a:pt x="1199264" y="599632"/>
                </a:lnTo>
                <a:lnTo>
                  <a:pt x="0" y="599632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marL="0" lvl="0" indent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800" kern="1200" dirty="0"/>
              <a:t>Eyemouth</a:t>
            </a:r>
          </a:p>
          <a:p>
            <a:pPr marL="0" lvl="0" indent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800" kern="1200" dirty="0"/>
              <a:t>Supervisors </a:t>
            </a:r>
          </a:p>
          <a:p>
            <a:pPr marL="0" lvl="0" indent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800" kern="1200" dirty="0"/>
              <a:t>Leisure Assistants </a:t>
            </a:r>
          </a:p>
          <a:p>
            <a:pPr marL="0" lvl="0" indent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800" kern="1200" dirty="0"/>
              <a:t>ETM instructor , Coach </a:t>
            </a:r>
          </a:p>
        </p:txBody>
      </p:sp>
      <p:sp>
        <p:nvSpPr>
          <p:cNvPr id="58" name="Free-form: Shape 57">
            <a:extLst>
              <a:ext uri="{FF2B5EF4-FFF2-40B4-BE49-F238E27FC236}">
                <a16:creationId xmlns:a16="http://schemas.microsoft.com/office/drawing/2014/main" id="{02FA41CB-01E8-2F82-06D2-35DEA2F28AD0}"/>
              </a:ext>
            </a:extLst>
          </p:cNvPr>
          <p:cNvSpPr/>
          <p:nvPr/>
        </p:nvSpPr>
        <p:spPr>
          <a:xfrm>
            <a:off x="708835" y="3580665"/>
            <a:ext cx="1199264" cy="599632"/>
          </a:xfrm>
          <a:custGeom>
            <a:avLst/>
            <a:gdLst>
              <a:gd name="csX0" fmla="*/ 0 w 1199264"/>
              <a:gd name="csY0" fmla="*/ 0 h 599632"/>
              <a:gd name="csX1" fmla="*/ 1199264 w 1199264"/>
              <a:gd name="csY1" fmla="*/ 0 h 599632"/>
              <a:gd name="csX2" fmla="*/ 1199264 w 1199264"/>
              <a:gd name="csY2" fmla="*/ 599632 h 599632"/>
              <a:gd name="csX3" fmla="*/ 0 w 1199264"/>
              <a:gd name="csY3" fmla="*/ 599632 h 599632"/>
              <a:gd name="csX4" fmla="*/ 0 w 1199264"/>
              <a:gd name="csY4" fmla="*/ 0 h 5996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199264" h="599632">
                <a:moveTo>
                  <a:pt x="0" y="0"/>
                </a:moveTo>
                <a:lnTo>
                  <a:pt x="1199264" y="0"/>
                </a:lnTo>
                <a:lnTo>
                  <a:pt x="1199264" y="599632"/>
                </a:lnTo>
                <a:lnTo>
                  <a:pt x="0" y="599632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Kelso Swimming Pool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Supervisors 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Leisure Assistants , Coach 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ETM instructor,  Swim Teacher, Swim Coordinator </a:t>
            </a:r>
          </a:p>
        </p:txBody>
      </p:sp>
      <p:sp>
        <p:nvSpPr>
          <p:cNvPr id="59" name="Free-form: Shape 58">
            <a:extLst>
              <a:ext uri="{FF2B5EF4-FFF2-40B4-BE49-F238E27FC236}">
                <a16:creationId xmlns:a16="http://schemas.microsoft.com/office/drawing/2014/main" id="{82BF1DF9-EFB3-94CE-C657-49A4E5514F98}"/>
              </a:ext>
            </a:extLst>
          </p:cNvPr>
          <p:cNvSpPr/>
          <p:nvPr/>
        </p:nvSpPr>
        <p:spPr>
          <a:xfrm>
            <a:off x="708835" y="4432143"/>
            <a:ext cx="1199264" cy="599632"/>
          </a:xfrm>
          <a:custGeom>
            <a:avLst/>
            <a:gdLst>
              <a:gd name="csX0" fmla="*/ 0 w 1199264"/>
              <a:gd name="csY0" fmla="*/ 0 h 599632"/>
              <a:gd name="csX1" fmla="*/ 1199264 w 1199264"/>
              <a:gd name="csY1" fmla="*/ 0 h 599632"/>
              <a:gd name="csX2" fmla="*/ 1199264 w 1199264"/>
              <a:gd name="csY2" fmla="*/ 599632 h 599632"/>
              <a:gd name="csX3" fmla="*/ 0 w 1199264"/>
              <a:gd name="csY3" fmla="*/ 599632 h 599632"/>
              <a:gd name="csX4" fmla="*/ 0 w 1199264"/>
              <a:gd name="csY4" fmla="*/ 0 h 5996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199264" h="599632">
                <a:moveTo>
                  <a:pt x="0" y="0"/>
                </a:moveTo>
                <a:lnTo>
                  <a:pt x="1199264" y="0"/>
                </a:lnTo>
                <a:lnTo>
                  <a:pt x="1199264" y="599632"/>
                </a:lnTo>
                <a:lnTo>
                  <a:pt x="0" y="599632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Kelso High School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Leisure Assistants 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ETM instructor, Coach </a:t>
            </a:r>
          </a:p>
        </p:txBody>
      </p:sp>
      <p:sp>
        <p:nvSpPr>
          <p:cNvPr id="60" name="Free-form: Shape 59">
            <a:extLst>
              <a:ext uri="{FF2B5EF4-FFF2-40B4-BE49-F238E27FC236}">
                <a16:creationId xmlns:a16="http://schemas.microsoft.com/office/drawing/2014/main" id="{F2EC74A7-DF75-259E-B74C-1BB1DD6D5092}"/>
              </a:ext>
            </a:extLst>
          </p:cNvPr>
          <p:cNvSpPr/>
          <p:nvPr/>
        </p:nvSpPr>
        <p:spPr>
          <a:xfrm>
            <a:off x="708835" y="5283621"/>
            <a:ext cx="1199264" cy="599632"/>
          </a:xfrm>
          <a:custGeom>
            <a:avLst/>
            <a:gdLst>
              <a:gd name="csX0" fmla="*/ 0 w 1199264"/>
              <a:gd name="csY0" fmla="*/ 0 h 599632"/>
              <a:gd name="csX1" fmla="*/ 1199264 w 1199264"/>
              <a:gd name="csY1" fmla="*/ 0 h 599632"/>
              <a:gd name="csX2" fmla="*/ 1199264 w 1199264"/>
              <a:gd name="csY2" fmla="*/ 599632 h 599632"/>
              <a:gd name="csX3" fmla="*/ 0 w 1199264"/>
              <a:gd name="csY3" fmla="*/ 599632 h 599632"/>
              <a:gd name="csX4" fmla="*/ 0 w 1199264"/>
              <a:gd name="csY4" fmla="*/ 0 h 5996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199264" h="599632">
                <a:moveTo>
                  <a:pt x="0" y="0"/>
                </a:moveTo>
                <a:lnTo>
                  <a:pt x="1199264" y="0"/>
                </a:lnTo>
                <a:lnTo>
                  <a:pt x="1199264" y="599632"/>
                </a:lnTo>
                <a:lnTo>
                  <a:pt x="0" y="599632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Jedburgh Grammar Campus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Leisure Assistants 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ETM instructor  </a:t>
            </a:r>
          </a:p>
        </p:txBody>
      </p:sp>
      <p:sp>
        <p:nvSpPr>
          <p:cNvPr id="61" name="Free-form: Shape 60">
            <a:extLst>
              <a:ext uri="{FF2B5EF4-FFF2-40B4-BE49-F238E27FC236}">
                <a16:creationId xmlns:a16="http://schemas.microsoft.com/office/drawing/2014/main" id="{8E7F5482-AC78-CEA6-FEF0-8C79FA972D4B}"/>
              </a:ext>
            </a:extLst>
          </p:cNvPr>
          <p:cNvSpPr/>
          <p:nvPr/>
        </p:nvSpPr>
        <p:spPr>
          <a:xfrm>
            <a:off x="708835" y="6135099"/>
            <a:ext cx="1199264" cy="599632"/>
          </a:xfrm>
          <a:custGeom>
            <a:avLst/>
            <a:gdLst>
              <a:gd name="csX0" fmla="*/ 0 w 1199264"/>
              <a:gd name="csY0" fmla="*/ 0 h 599632"/>
              <a:gd name="csX1" fmla="*/ 1199264 w 1199264"/>
              <a:gd name="csY1" fmla="*/ 0 h 599632"/>
              <a:gd name="csX2" fmla="*/ 1199264 w 1199264"/>
              <a:gd name="csY2" fmla="*/ 599632 h 599632"/>
              <a:gd name="csX3" fmla="*/ 0 w 1199264"/>
              <a:gd name="csY3" fmla="*/ 599632 h 599632"/>
              <a:gd name="csX4" fmla="*/ 0 w 1199264"/>
              <a:gd name="csY4" fmla="*/ 0 h 5996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199264" h="599632">
                <a:moveTo>
                  <a:pt x="0" y="0"/>
                </a:moveTo>
                <a:lnTo>
                  <a:pt x="1199264" y="0"/>
                </a:lnTo>
                <a:lnTo>
                  <a:pt x="1199264" y="599632"/>
                </a:lnTo>
                <a:lnTo>
                  <a:pt x="0" y="599632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Pitches &amp; Community Facilities </a:t>
            </a:r>
            <a:r>
              <a:rPr lang="en-GB" sz="700" kern="1200">
                <a:latin typeface="Aptos Display" panose="02110004020202020204"/>
              </a:rPr>
              <a:t>Leisure Assistants/Caretaker</a:t>
            </a:r>
          </a:p>
        </p:txBody>
      </p:sp>
      <p:sp>
        <p:nvSpPr>
          <p:cNvPr id="62" name="Free-form: Shape 61">
            <a:extLst>
              <a:ext uri="{FF2B5EF4-FFF2-40B4-BE49-F238E27FC236}">
                <a16:creationId xmlns:a16="http://schemas.microsoft.com/office/drawing/2014/main" id="{24DC5910-AF8C-34A1-E484-4759016BA835}"/>
              </a:ext>
            </a:extLst>
          </p:cNvPr>
          <p:cNvSpPr/>
          <p:nvPr/>
        </p:nvSpPr>
        <p:spPr>
          <a:xfrm>
            <a:off x="1860129" y="1026231"/>
            <a:ext cx="1199264" cy="599632"/>
          </a:xfrm>
          <a:custGeom>
            <a:avLst/>
            <a:gdLst>
              <a:gd name="csX0" fmla="*/ 0 w 1199264"/>
              <a:gd name="csY0" fmla="*/ 0 h 599632"/>
              <a:gd name="csX1" fmla="*/ 1199264 w 1199264"/>
              <a:gd name="csY1" fmla="*/ 0 h 599632"/>
              <a:gd name="csX2" fmla="*/ 1199264 w 1199264"/>
              <a:gd name="csY2" fmla="*/ 599632 h 599632"/>
              <a:gd name="csX3" fmla="*/ 0 w 1199264"/>
              <a:gd name="csY3" fmla="*/ 599632 h 599632"/>
              <a:gd name="csX4" fmla="*/ 0 w 1199264"/>
              <a:gd name="csY4" fmla="*/ 0 h 5996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199264" h="599632">
                <a:moveTo>
                  <a:pt x="0" y="0"/>
                </a:moveTo>
                <a:lnTo>
                  <a:pt x="1199264" y="0"/>
                </a:lnTo>
                <a:lnTo>
                  <a:pt x="1199264" y="599632"/>
                </a:lnTo>
                <a:lnTo>
                  <a:pt x="0" y="599632"/>
                </a:lnTo>
                <a:lnTo>
                  <a:pt x="0" y="0"/>
                </a:lnTo>
                <a:close/>
              </a:path>
            </a:pathLst>
          </a:custGeom>
          <a:solidFill>
            <a:srgbClr val="4EA72E"/>
          </a:solidFill>
          <a:ln w="1905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900" kern="1200">
                <a:latin typeface="Aptos" panose="02110004020202020204"/>
                <a:ea typeface="+mn-ea"/>
                <a:cs typeface="+mn-cs"/>
              </a:rPr>
              <a:t>Area Operations Manager                                 (Hawick and Selkirk)</a:t>
            </a:r>
          </a:p>
        </p:txBody>
      </p:sp>
      <p:sp>
        <p:nvSpPr>
          <p:cNvPr id="63" name="Free-form: Shape 62">
            <a:extLst>
              <a:ext uri="{FF2B5EF4-FFF2-40B4-BE49-F238E27FC236}">
                <a16:creationId xmlns:a16="http://schemas.microsoft.com/office/drawing/2014/main" id="{DCA04C67-A3C6-E956-F0BA-A39CA0E43A32}"/>
              </a:ext>
            </a:extLst>
          </p:cNvPr>
          <p:cNvSpPr/>
          <p:nvPr/>
        </p:nvSpPr>
        <p:spPr>
          <a:xfrm>
            <a:off x="1860129" y="1877709"/>
            <a:ext cx="1199264" cy="599632"/>
          </a:xfrm>
          <a:custGeom>
            <a:avLst/>
            <a:gdLst>
              <a:gd name="csX0" fmla="*/ 0 w 1199264"/>
              <a:gd name="csY0" fmla="*/ 0 h 599632"/>
              <a:gd name="csX1" fmla="*/ 1199264 w 1199264"/>
              <a:gd name="csY1" fmla="*/ 0 h 599632"/>
              <a:gd name="csX2" fmla="*/ 1199264 w 1199264"/>
              <a:gd name="csY2" fmla="*/ 599632 h 599632"/>
              <a:gd name="csX3" fmla="*/ 0 w 1199264"/>
              <a:gd name="csY3" fmla="*/ 599632 h 599632"/>
              <a:gd name="csX4" fmla="*/ 0 w 1199264"/>
              <a:gd name="csY4" fmla="*/ 0 h 5996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199264" h="599632">
                <a:moveTo>
                  <a:pt x="0" y="0"/>
                </a:moveTo>
                <a:lnTo>
                  <a:pt x="1199264" y="0"/>
                </a:lnTo>
                <a:lnTo>
                  <a:pt x="1199264" y="599632"/>
                </a:lnTo>
                <a:lnTo>
                  <a:pt x="0" y="59963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1905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marL="0" lvl="0" indent="0" algn="ctr" defTabSz="4889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100" kern="1200">
                <a:latin typeface="Aptos" panose="02110004020202020204"/>
                <a:ea typeface="+mn-ea"/>
                <a:cs typeface="+mn-cs"/>
              </a:rPr>
              <a:t>Operations Manager</a:t>
            </a:r>
          </a:p>
        </p:txBody>
      </p:sp>
      <p:sp>
        <p:nvSpPr>
          <p:cNvPr id="64" name="Free-form: Shape 63">
            <a:extLst>
              <a:ext uri="{FF2B5EF4-FFF2-40B4-BE49-F238E27FC236}">
                <a16:creationId xmlns:a16="http://schemas.microsoft.com/office/drawing/2014/main" id="{939A0B6B-D3C7-4B60-222B-C6E53DB8B465}"/>
              </a:ext>
            </a:extLst>
          </p:cNvPr>
          <p:cNvSpPr/>
          <p:nvPr/>
        </p:nvSpPr>
        <p:spPr>
          <a:xfrm>
            <a:off x="2159945" y="2729187"/>
            <a:ext cx="1199264" cy="599632"/>
          </a:xfrm>
          <a:custGeom>
            <a:avLst/>
            <a:gdLst>
              <a:gd name="csX0" fmla="*/ 0 w 1199264"/>
              <a:gd name="csY0" fmla="*/ 0 h 599632"/>
              <a:gd name="csX1" fmla="*/ 1199264 w 1199264"/>
              <a:gd name="csY1" fmla="*/ 0 h 599632"/>
              <a:gd name="csX2" fmla="*/ 1199264 w 1199264"/>
              <a:gd name="csY2" fmla="*/ 599632 h 599632"/>
              <a:gd name="csX3" fmla="*/ 0 w 1199264"/>
              <a:gd name="csY3" fmla="*/ 599632 h 599632"/>
              <a:gd name="csX4" fmla="*/ 0 w 1199264"/>
              <a:gd name="csY4" fmla="*/ 0 h 5996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199264" h="599632">
                <a:moveTo>
                  <a:pt x="0" y="0"/>
                </a:moveTo>
                <a:lnTo>
                  <a:pt x="1199264" y="0"/>
                </a:lnTo>
                <a:lnTo>
                  <a:pt x="1199264" y="599632"/>
                </a:lnTo>
                <a:lnTo>
                  <a:pt x="0" y="599632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Selkirk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Supervisor 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Leisure Assistants 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HFA, Swim Coordinator </a:t>
            </a:r>
          </a:p>
        </p:txBody>
      </p:sp>
      <p:sp>
        <p:nvSpPr>
          <p:cNvPr id="65" name="Free-form: Shape 64">
            <a:extLst>
              <a:ext uri="{FF2B5EF4-FFF2-40B4-BE49-F238E27FC236}">
                <a16:creationId xmlns:a16="http://schemas.microsoft.com/office/drawing/2014/main" id="{2F3D5892-611B-BADA-CD11-700B0DCE8A7E}"/>
              </a:ext>
            </a:extLst>
          </p:cNvPr>
          <p:cNvSpPr/>
          <p:nvPr/>
        </p:nvSpPr>
        <p:spPr>
          <a:xfrm>
            <a:off x="2159945" y="3580665"/>
            <a:ext cx="1199264" cy="599632"/>
          </a:xfrm>
          <a:custGeom>
            <a:avLst/>
            <a:gdLst>
              <a:gd name="csX0" fmla="*/ 0 w 1199264"/>
              <a:gd name="csY0" fmla="*/ 0 h 599632"/>
              <a:gd name="csX1" fmla="*/ 1199264 w 1199264"/>
              <a:gd name="csY1" fmla="*/ 0 h 599632"/>
              <a:gd name="csX2" fmla="*/ 1199264 w 1199264"/>
              <a:gd name="csY2" fmla="*/ 599632 h 599632"/>
              <a:gd name="csX3" fmla="*/ 0 w 1199264"/>
              <a:gd name="csY3" fmla="*/ 599632 h 599632"/>
              <a:gd name="csX4" fmla="*/ 0 w 1199264"/>
              <a:gd name="csY4" fmla="*/ 0 h 5996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199264" h="599632">
                <a:moveTo>
                  <a:pt x="0" y="0"/>
                </a:moveTo>
                <a:lnTo>
                  <a:pt x="1199264" y="0"/>
                </a:lnTo>
                <a:lnTo>
                  <a:pt x="1199264" y="599632"/>
                </a:lnTo>
                <a:lnTo>
                  <a:pt x="0" y="599632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Teviotdale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Supervisor 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Leisure Assistants 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HFA, Swim Coordinator, </a:t>
            </a:r>
            <a:r>
              <a:rPr lang="en-GB" sz="700" kern="1200" err="1"/>
              <a:t>FoH</a:t>
            </a:r>
            <a:r>
              <a:rPr lang="en-GB" sz="700" kern="1200"/>
              <a:t>  </a:t>
            </a:r>
          </a:p>
        </p:txBody>
      </p:sp>
      <p:sp>
        <p:nvSpPr>
          <p:cNvPr id="66" name="Free-form: Shape 65">
            <a:extLst>
              <a:ext uri="{FF2B5EF4-FFF2-40B4-BE49-F238E27FC236}">
                <a16:creationId xmlns:a16="http://schemas.microsoft.com/office/drawing/2014/main" id="{42F1D06A-8B3D-1608-E136-77B15996023F}"/>
              </a:ext>
            </a:extLst>
          </p:cNvPr>
          <p:cNvSpPr/>
          <p:nvPr/>
        </p:nvSpPr>
        <p:spPr>
          <a:xfrm>
            <a:off x="2159945" y="4432143"/>
            <a:ext cx="1199264" cy="599632"/>
          </a:xfrm>
          <a:custGeom>
            <a:avLst/>
            <a:gdLst>
              <a:gd name="csX0" fmla="*/ 0 w 1199264"/>
              <a:gd name="csY0" fmla="*/ 0 h 599632"/>
              <a:gd name="csX1" fmla="*/ 1199264 w 1199264"/>
              <a:gd name="csY1" fmla="*/ 0 h 599632"/>
              <a:gd name="csX2" fmla="*/ 1199264 w 1199264"/>
              <a:gd name="csY2" fmla="*/ 599632 h 599632"/>
              <a:gd name="csX3" fmla="*/ 0 w 1199264"/>
              <a:gd name="csY3" fmla="*/ 599632 h 599632"/>
              <a:gd name="csX4" fmla="*/ 0 w 1199264"/>
              <a:gd name="csY4" fmla="*/ 0 h 5996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199264" h="599632">
                <a:moveTo>
                  <a:pt x="0" y="0"/>
                </a:moveTo>
                <a:lnTo>
                  <a:pt x="1199264" y="0"/>
                </a:lnTo>
                <a:lnTo>
                  <a:pt x="1199264" y="599632"/>
                </a:lnTo>
                <a:lnTo>
                  <a:pt x="0" y="599632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Wilton Pool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Leisure Assistants 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SEN Swimming Instructor </a:t>
            </a:r>
          </a:p>
        </p:txBody>
      </p:sp>
      <p:sp>
        <p:nvSpPr>
          <p:cNvPr id="67" name="Free-form: Shape 66">
            <a:extLst>
              <a:ext uri="{FF2B5EF4-FFF2-40B4-BE49-F238E27FC236}">
                <a16:creationId xmlns:a16="http://schemas.microsoft.com/office/drawing/2014/main" id="{81CCCCFE-BE67-331E-AEA4-07D5E1967FFC}"/>
              </a:ext>
            </a:extLst>
          </p:cNvPr>
          <p:cNvSpPr/>
          <p:nvPr/>
        </p:nvSpPr>
        <p:spPr>
          <a:xfrm>
            <a:off x="2159945" y="5283621"/>
            <a:ext cx="1199264" cy="599632"/>
          </a:xfrm>
          <a:custGeom>
            <a:avLst/>
            <a:gdLst>
              <a:gd name="csX0" fmla="*/ 0 w 1199264"/>
              <a:gd name="csY0" fmla="*/ 0 h 599632"/>
              <a:gd name="csX1" fmla="*/ 1199264 w 1199264"/>
              <a:gd name="csY1" fmla="*/ 0 h 599632"/>
              <a:gd name="csX2" fmla="*/ 1199264 w 1199264"/>
              <a:gd name="csY2" fmla="*/ 599632 h 599632"/>
              <a:gd name="csX3" fmla="*/ 0 w 1199264"/>
              <a:gd name="csY3" fmla="*/ 599632 h 599632"/>
              <a:gd name="csX4" fmla="*/ 0 w 1199264"/>
              <a:gd name="csY4" fmla="*/ 0 h 5996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199264" h="599632">
                <a:moveTo>
                  <a:pt x="0" y="0"/>
                </a:moveTo>
                <a:lnTo>
                  <a:pt x="1199264" y="0"/>
                </a:lnTo>
                <a:lnTo>
                  <a:pt x="1199264" y="599632"/>
                </a:lnTo>
                <a:lnTo>
                  <a:pt x="0" y="599632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Pitches &amp; Community Facilities</a:t>
            </a:r>
            <a:r>
              <a:rPr lang="en-GB" sz="700" kern="1200">
                <a:latin typeface="Aptos Display" panose="02110004020202020204"/>
              </a:rPr>
              <a:t>/Leisure</a:t>
            </a:r>
            <a:r>
              <a:rPr lang="en-GB" sz="700" kern="1200"/>
              <a:t> </a:t>
            </a:r>
            <a:r>
              <a:rPr lang="en-GB" sz="700" kern="1200">
                <a:latin typeface="Aptos Display" panose="02110004020202020204"/>
              </a:rPr>
              <a:t>Assistants/</a:t>
            </a:r>
            <a:r>
              <a:rPr lang="en-GB" sz="700" kern="1200"/>
              <a:t> </a:t>
            </a:r>
            <a:r>
              <a:rPr lang="en-GB" sz="700" kern="1200">
                <a:latin typeface="Aptos Display" panose="02110004020202020204"/>
              </a:rPr>
              <a:t> </a:t>
            </a:r>
            <a:r>
              <a:rPr lang="en-GB" sz="700" kern="1200"/>
              <a:t>Caretakers</a:t>
            </a:r>
          </a:p>
        </p:txBody>
      </p:sp>
      <p:sp>
        <p:nvSpPr>
          <p:cNvPr id="68" name="Free-form: Shape 67">
            <a:extLst>
              <a:ext uri="{FF2B5EF4-FFF2-40B4-BE49-F238E27FC236}">
                <a16:creationId xmlns:a16="http://schemas.microsoft.com/office/drawing/2014/main" id="{5900025B-FEFD-5E7F-7780-8BE66C8217F9}"/>
              </a:ext>
            </a:extLst>
          </p:cNvPr>
          <p:cNvSpPr/>
          <p:nvPr/>
        </p:nvSpPr>
        <p:spPr>
          <a:xfrm>
            <a:off x="4036794" y="1026231"/>
            <a:ext cx="1199264" cy="599632"/>
          </a:xfrm>
          <a:custGeom>
            <a:avLst/>
            <a:gdLst>
              <a:gd name="csX0" fmla="*/ 0 w 1199264"/>
              <a:gd name="csY0" fmla="*/ 0 h 599632"/>
              <a:gd name="csX1" fmla="*/ 1199264 w 1199264"/>
              <a:gd name="csY1" fmla="*/ 0 h 599632"/>
              <a:gd name="csX2" fmla="*/ 1199264 w 1199264"/>
              <a:gd name="csY2" fmla="*/ 599632 h 599632"/>
              <a:gd name="csX3" fmla="*/ 0 w 1199264"/>
              <a:gd name="csY3" fmla="*/ 599632 h 599632"/>
              <a:gd name="csX4" fmla="*/ 0 w 1199264"/>
              <a:gd name="csY4" fmla="*/ 0 h 5996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199264" h="599632">
                <a:moveTo>
                  <a:pt x="0" y="0"/>
                </a:moveTo>
                <a:lnTo>
                  <a:pt x="1199264" y="0"/>
                </a:lnTo>
                <a:lnTo>
                  <a:pt x="1199264" y="599632"/>
                </a:lnTo>
                <a:lnTo>
                  <a:pt x="0" y="599632"/>
                </a:lnTo>
                <a:lnTo>
                  <a:pt x="0" y="0"/>
                </a:lnTo>
                <a:close/>
              </a:path>
            </a:pathLst>
          </a:custGeom>
          <a:solidFill>
            <a:srgbClr val="4EA72E"/>
          </a:solidFill>
          <a:ln w="1905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900" kern="1200" dirty="0">
                <a:latin typeface="Aptos" panose="02110004020202020204"/>
                <a:ea typeface="+mn-ea"/>
                <a:cs typeface="+mn-cs"/>
              </a:rPr>
              <a:t>Area Operations Manager               (Peebles &amp; Gala) </a:t>
            </a:r>
          </a:p>
        </p:txBody>
      </p:sp>
      <p:sp>
        <p:nvSpPr>
          <p:cNvPr id="69" name="Free-form: Shape 68">
            <a:extLst>
              <a:ext uri="{FF2B5EF4-FFF2-40B4-BE49-F238E27FC236}">
                <a16:creationId xmlns:a16="http://schemas.microsoft.com/office/drawing/2014/main" id="{B5902ECC-914F-1CA7-5A61-0048DC395DCA}"/>
              </a:ext>
            </a:extLst>
          </p:cNvPr>
          <p:cNvSpPr/>
          <p:nvPr/>
        </p:nvSpPr>
        <p:spPr>
          <a:xfrm>
            <a:off x="3311239" y="1877709"/>
            <a:ext cx="1199264" cy="599632"/>
          </a:xfrm>
          <a:custGeom>
            <a:avLst/>
            <a:gdLst>
              <a:gd name="csX0" fmla="*/ 0 w 1199264"/>
              <a:gd name="csY0" fmla="*/ 0 h 599632"/>
              <a:gd name="csX1" fmla="*/ 1199264 w 1199264"/>
              <a:gd name="csY1" fmla="*/ 0 h 599632"/>
              <a:gd name="csX2" fmla="*/ 1199264 w 1199264"/>
              <a:gd name="csY2" fmla="*/ 599632 h 599632"/>
              <a:gd name="csX3" fmla="*/ 0 w 1199264"/>
              <a:gd name="csY3" fmla="*/ 599632 h 599632"/>
              <a:gd name="csX4" fmla="*/ 0 w 1199264"/>
              <a:gd name="csY4" fmla="*/ 0 h 5996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199264" h="599632">
                <a:moveTo>
                  <a:pt x="0" y="0"/>
                </a:moveTo>
                <a:lnTo>
                  <a:pt x="1199264" y="0"/>
                </a:lnTo>
                <a:lnTo>
                  <a:pt x="1199264" y="599632"/>
                </a:lnTo>
                <a:lnTo>
                  <a:pt x="0" y="59963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1905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marL="0" lvl="0" indent="0" algn="ctr" defTabSz="4889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100" kern="1200">
                <a:latin typeface="Aptos" panose="02110004020202020204"/>
                <a:ea typeface="+mn-ea"/>
                <a:cs typeface="+mn-cs"/>
              </a:rPr>
              <a:t>Operations  Manager </a:t>
            </a:r>
          </a:p>
          <a:p>
            <a:pPr marL="0" lvl="0" indent="0" algn="ctr" defTabSz="4889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100" kern="1200">
                <a:latin typeface="Aptos" panose="02110004020202020204"/>
                <a:ea typeface="+mn-ea"/>
                <a:cs typeface="+mn-cs"/>
              </a:rPr>
              <a:t>(Peebles)</a:t>
            </a:r>
          </a:p>
        </p:txBody>
      </p:sp>
      <p:sp>
        <p:nvSpPr>
          <p:cNvPr id="70" name="Free-form: Shape 69">
            <a:extLst>
              <a:ext uri="{FF2B5EF4-FFF2-40B4-BE49-F238E27FC236}">
                <a16:creationId xmlns:a16="http://schemas.microsoft.com/office/drawing/2014/main" id="{3BE343FA-4D31-70ED-A11B-FBDB7780CA7F}"/>
              </a:ext>
            </a:extLst>
          </p:cNvPr>
          <p:cNvSpPr/>
          <p:nvPr/>
        </p:nvSpPr>
        <p:spPr>
          <a:xfrm>
            <a:off x="3611055" y="2729187"/>
            <a:ext cx="1199264" cy="599632"/>
          </a:xfrm>
          <a:custGeom>
            <a:avLst/>
            <a:gdLst>
              <a:gd name="csX0" fmla="*/ 0 w 1199264"/>
              <a:gd name="csY0" fmla="*/ 0 h 599632"/>
              <a:gd name="csX1" fmla="*/ 1199264 w 1199264"/>
              <a:gd name="csY1" fmla="*/ 0 h 599632"/>
              <a:gd name="csX2" fmla="*/ 1199264 w 1199264"/>
              <a:gd name="csY2" fmla="*/ 599632 h 599632"/>
              <a:gd name="csX3" fmla="*/ 0 w 1199264"/>
              <a:gd name="csY3" fmla="*/ 599632 h 599632"/>
              <a:gd name="csX4" fmla="*/ 0 w 1199264"/>
              <a:gd name="csY4" fmla="*/ 0 h 5996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199264" h="599632">
                <a:moveTo>
                  <a:pt x="0" y="0"/>
                </a:moveTo>
                <a:lnTo>
                  <a:pt x="1199264" y="0"/>
                </a:lnTo>
                <a:lnTo>
                  <a:pt x="1199264" y="599632"/>
                </a:lnTo>
                <a:lnTo>
                  <a:pt x="0" y="599632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Peebles Swimming Pool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Supervisors 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Leisure Assistants 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Swim Coordinator, Swim Teacher </a:t>
            </a:r>
          </a:p>
        </p:txBody>
      </p:sp>
      <p:sp>
        <p:nvSpPr>
          <p:cNvPr id="71" name="Free-form: Shape 70">
            <a:extLst>
              <a:ext uri="{FF2B5EF4-FFF2-40B4-BE49-F238E27FC236}">
                <a16:creationId xmlns:a16="http://schemas.microsoft.com/office/drawing/2014/main" id="{D74ACDA5-7E87-8632-E52A-77B433016B45}"/>
              </a:ext>
            </a:extLst>
          </p:cNvPr>
          <p:cNvSpPr/>
          <p:nvPr/>
        </p:nvSpPr>
        <p:spPr>
          <a:xfrm>
            <a:off x="3611055" y="3580665"/>
            <a:ext cx="1199264" cy="599632"/>
          </a:xfrm>
          <a:custGeom>
            <a:avLst/>
            <a:gdLst>
              <a:gd name="csX0" fmla="*/ 0 w 1199264"/>
              <a:gd name="csY0" fmla="*/ 0 h 599632"/>
              <a:gd name="csX1" fmla="*/ 1199264 w 1199264"/>
              <a:gd name="csY1" fmla="*/ 0 h 599632"/>
              <a:gd name="csX2" fmla="*/ 1199264 w 1199264"/>
              <a:gd name="csY2" fmla="*/ 599632 h 599632"/>
              <a:gd name="csX3" fmla="*/ 0 w 1199264"/>
              <a:gd name="csY3" fmla="*/ 599632 h 599632"/>
              <a:gd name="csX4" fmla="*/ 0 w 1199264"/>
              <a:gd name="csY4" fmla="*/ 0 h 5996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199264" h="599632">
                <a:moveTo>
                  <a:pt x="0" y="0"/>
                </a:moveTo>
                <a:lnTo>
                  <a:pt x="1199264" y="0"/>
                </a:lnTo>
                <a:lnTo>
                  <a:pt x="1199264" y="599632"/>
                </a:lnTo>
                <a:lnTo>
                  <a:pt x="0" y="599632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Gytes Leisure Centre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Supervisors 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Leisure Assistants 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ETM instructor , HFA</a:t>
            </a:r>
          </a:p>
        </p:txBody>
      </p:sp>
      <p:sp>
        <p:nvSpPr>
          <p:cNvPr id="72" name="Free-form: Shape 71">
            <a:extLst>
              <a:ext uri="{FF2B5EF4-FFF2-40B4-BE49-F238E27FC236}">
                <a16:creationId xmlns:a16="http://schemas.microsoft.com/office/drawing/2014/main" id="{3EC244AF-C3D5-D43B-EACD-3F7C5C8C7F1E}"/>
              </a:ext>
            </a:extLst>
          </p:cNvPr>
          <p:cNvSpPr/>
          <p:nvPr/>
        </p:nvSpPr>
        <p:spPr>
          <a:xfrm>
            <a:off x="3611055" y="4432143"/>
            <a:ext cx="1199264" cy="599632"/>
          </a:xfrm>
          <a:custGeom>
            <a:avLst/>
            <a:gdLst>
              <a:gd name="csX0" fmla="*/ 0 w 1199264"/>
              <a:gd name="csY0" fmla="*/ 0 h 599632"/>
              <a:gd name="csX1" fmla="*/ 1199264 w 1199264"/>
              <a:gd name="csY1" fmla="*/ 0 h 599632"/>
              <a:gd name="csX2" fmla="*/ 1199264 w 1199264"/>
              <a:gd name="csY2" fmla="*/ 599632 h 599632"/>
              <a:gd name="csX3" fmla="*/ 0 w 1199264"/>
              <a:gd name="csY3" fmla="*/ 599632 h 599632"/>
              <a:gd name="csX4" fmla="*/ 0 w 1199264"/>
              <a:gd name="csY4" fmla="*/ 0 h 5996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199264" h="599632">
                <a:moveTo>
                  <a:pt x="0" y="0"/>
                </a:moveTo>
                <a:lnTo>
                  <a:pt x="1199264" y="0"/>
                </a:lnTo>
                <a:lnTo>
                  <a:pt x="1199264" y="599632"/>
                </a:lnTo>
                <a:lnTo>
                  <a:pt x="0" y="599632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Peebles High School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Leisure Assistants </a:t>
            </a:r>
          </a:p>
        </p:txBody>
      </p:sp>
      <p:sp>
        <p:nvSpPr>
          <p:cNvPr id="73" name="Free-form: Shape 72">
            <a:extLst>
              <a:ext uri="{FF2B5EF4-FFF2-40B4-BE49-F238E27FC236}">
                <a16:creationId xmlns:a16="http://schemas.microsoft.com/office/drawing/2014/main" id="{F2152CF5-17FF-1DD1-79A5-4759E23979E8}"/>
              </a:ext>
            </a:extLst>
          </p:cNvPr>
          <p:cNvSpPr/>
          <p:nvPr/>
        </p:nvSpPr>
        <p:spPr>
          <a:xfrm>
            <a:off x="3611055" y="5283621"/>
            <a:ext cx="1199264" cy="599632"/>
          </a:xfrm>
          <a:custGeom>
            <a:avLst/>
            <a:gdLst>
              <a:gd name="csX0" fmla="*/ 0 w 1199264"/>
              <a:gd name="csY0" fmla="*/ 0 h 599632"/>
              <a:gd name="csX1" fmla="*/ 1199264 w 1199264"/>
              <a:gd name="csY1" fmla="*/ 0 h 599632"/>
              <a:gd name="csX2" fmla="*/ 1199264 w 1199264"/>
              <a:gd name="csY2" fmla="*/ 599632 h 599632"/>
              <a:gd name="csX3" fmla="*/ 0 w 1199264"/>
              <a:gd name="csY3" fmla="*/ 599632 h 599632"/>
              <a:gd name="csX4" fmla="*/ 0 w 1199264"/>
              <a:gd name="csY4" fmla="*/ 0 h 5996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199264" h="599632">
                <a:moveTo>
                  <a:pt x="0" y="0"/>
                </a:moveTo>
                <a:lnTo>
                  <a:pt x="1199264" y="0"/>
                </a:lnTo>
                <a:lnTo>
                  <a:pt x="1199264" y="599632"/>
                </a:lnTo>
                <a:lnTo>
                  <a:pt x="0" y="599632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Pitches &amp; Community </a:t>
            </a:r>
            <a:r>
              <a:rPr lang="en-GB" sz="700" kern="1200">
                <a:latin typeface="Aptos Display" panose="02110004020202020204"/>
              </a:rPr>
              <a:t>Facilities/Leisure Assistants/Caretakers</a:t>
            </a:r>
            <a:endParaRPr lang="en-GB" sz="700" kern="1200"/>
          </a:p>
        </p:txBody>
      </p:sp>
      <p:sp>
        <p:nvSpPr>
          <p:cNvPr id="74" name="Free-form: Shape 73">
            <a:extLst>
              <a:ext uri="{FF2B5EF4-FFF2-40B4-BE49-F238E27FC236}">
                <a16:creationId xmlns:a16="http://schemas.microsoft.com/office/drawing/2014/main" id="{892E6D09-4262-2907-3548-1CCB9F25BB8B}"/>
              </a:ext>
            </a:extLst>
          </p:cNvPr>
          <p:cNvSpPr/>
          <p:nvPr/>
        </p:nvSpPr>
        <p:spPr>
          <a:xfrm>
            <a:off x="4762350" y="1877709"/>
            <a:ext cx="1199264" cy="599632"/>
          </a:xfrm>
          <a:custGeom>
            <a:avLst/>
            <a:gdLst>
              <a:gd name="csX0" fmla="*/ 0 w 1199264"/>
              <a:gd name="csY0" fmla="*/ 0 h 599632"/>
              <a:gd name="csX1" fmla="*/ 1199264 w 1199264"/>
              <a:gd name="csY1" fmla="*/ 0 h 599632"/>
              <a:gd name="csX2" fmla="*/ 1199264 w 1199264"/>
              <a:gd name="csY2" fmla="*/ 599632 h 599632"/>
              <a:gd name="csX3" fmla="*/ 0 w 1199264"/>
              <a:gd name="csY3" fmla="*/ 599632 h 599632"/>
              <a:gd name="csX4" fmla="*/ 0 w 1199264"/>
              <a:gd name="csY4" fmla="*/ 0 h 5996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199264" h="599632">
                <a:moveTo>
                  <a:pt x="0" y="0"/>
                </a:moveTo>
                <a:lnTo>
                  <a:pt x="1199264" y="0"/>
                </a:lnTo>
                <a:lnTo>
                  <a:pt x="1199264" y="599632"/>
                </a:lnTo>
                <a:lnTo>
                  <a:pt x="0" y="59963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1905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marL="0" lvl="0" indent="0" algn="ctr" defTabSz="4889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100" kern="1200">
                <a:latin typeface="Aptos" panose="02110004020202020204"/>
                <a:ea typeface="+mn-ea"/>
                <a:cs typeface="+mn-cs"/>
              </a:rPr>
              <a:t>Operations Manager </a:t>
            </a:r>
          </a:p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100" kern="1200">
                <a:latin typeface="Aptos" panose="02110004020202020204"/>
                <a:ea typeface="+mn-ea"/>
                <a:cs typeface="+mn-cs"/>
              </a:rPr>
              <a:t> (Gala)</a:t>
            </a:r>
          </a:p>
        </p:txBody>
      </p:sp>
      <p:sp>
        <p:nvSpPr>
          <p:cNvPr id="75" name="Free-form: Shape 74">
            <a:extLst>
              <a:ext uri="{FF2B5EF4-FFF2-40B4-BE49-F238E27FC236}">
                <a16:creationId xmlns:a16="http://schemas.microsoft.com/office/drawing/2014/main" id="{435A817D-CA8A-EA03-FD63-B8F139C0041B}"/>
              </a:ext>
            </a:extLst>
          </p:cNvPr>
          <p:cNvSpPr/>
          <p:nvPr/>
        </p:nvSpPr>
        <p:spPr>
          <a:xfrm>
            <a:off x="5062166" y="2729187"/>
            <a:ext cx="1199264" cy="599632"/>
          </a:xfrm>
          <a:custGeom>
            <a:avLst/>
            <a:gdLst>
              <a:gd name="csX0" fmla="*/ 0 w 1199264"/>
              <a:gd name="csY0" fmla="*/ 0 h 599632"/>
              <a:gd name="csX1" fmla="*/ 1199264 w 1199264"/>
              <a:gd name="csY1" fmla="*/ 0 h 599632"/>
              <a:gd name="csX2" fmla="*/ 1199264 w 1199264"/>
              <a:gd name="csY2" fmla="*/ 599632 h 599632"/>
              <a:gd name="csX3" fmla="*/ 0 w 1199264"/>
              <a:gd name="csY3" fmla="*/ 599632 h 599632"/>
              <a:gd name="csX4" fmla="*/ 0 w 1199264"/>
              <a:gd name="csY4" fmla="*/ 0 h 5996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199264" h="599632">
                <a:moveTo>
                  <a:pt x="0" y="0"/>
                </a:moveTo>
                <a:lnTo>
                  <a:pt x="1199264" y="0"/>
                </a:lnTo>
                <a:lnTo>
                  <a:pt x="1199264" y="599632"/>
                </a:lnTo>
                <a:lnTo>
                  <a:pt x="0" y="599632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Galashiels Swimming Pool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Supervisor 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Leisure Assistants 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Swim Teacher, Coach</a:t>
            </a:r>
          </a:p>
        </p:txBody>
      </p:sp>
      <p:sp>
        <p:nvSpPr>
          <p:cNvPr id="76" name="Free-form: Shape 75">
            <a:extLst>
              <a:ext uri="{FF2B5EF4-FFF2-40B4-BE49-F238E27FC236}">
                <a16:creationId xmlns:a16="http://schemas.microsoft.com/office/drawing/2014/main" id="{EB92A340-4213-8BAF-12FC-CAAFBF37495D}"/>
              </a:ext>
            </a:extLst>
          </p:cNvPr>
          <p:cNvSpPr/>
          <p:nvPr/>
        </p:nvSpPr>
        <p:spPr>
          <a:xfrm>
            <a:off x="5062166" y="3580665"/>
            <a:ext cx="1199264" cy="599632"/>
          </a:xfrm>
          <a:custGeom>
            <a:avLst/>
            <a:gdLst>
              <a:gd name="csX0" fmla="*/ 0 w 1199264"/>
              <a:gd name="csY0" fmla="*/ 0 h 599632"/>
              <a:gd name="csX1" fmla="*/ 1199264 w 1199264"/>
              <a:gd name="csY1" fmla="*/ 0 h 599632"/>
              <a:gd name="csX2" fmla="*/ 1199264 w 1199264"/>
              <a:gd name="csY2" fmla="*/ 599632 h 599632"/>
              <a:gd name="csX3" fmla="*/ 0 w 1199264"/>
              <a:gd name="csY3" fmla="*/ 599632 h 599632"/>
              <a:gd name="csX4" fmla="*/ 0 w 1199264"/>
              <a:gd name="csY4" fmla="*/ 0 h 5996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199264" h="599632">
                <a:moveTo>
                  <a:pt x="0" y="0"/>
                </a:moveTo>
                <a:lnTo>
                  <a:pt x="1199264" y="0"/>
                </a:lnTo>
                <a:lnTo>
                  <a:pt x="1199264" y="599632"/>
                </a:lnTo>
                <a:lnTo>
                  <a:pt x="0" y="599632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Tweedbank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Supervisor 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Leisure Assistants </a:t>
            </a:r>
          </a:p>
        </p:txBody>
      </p:sp>
      <p:sp>
        <p:nvSpPr>
          <p:cNvPr id="77" name="Free-form: Shape 76">
            <a:extLst>
              <a:ext uri="{FF2B5EF4-FFF2-40B4-BE49-F238E27FC236}">
                <a16:creationId xmlns:a16="http://schemas.microsoft.com/office/drawing/2014/main" id="{C095903F-8B8C-3E21-B1BA-A71536A12C5E}"/>
              </a:ext>
            </a:extLst>
          </p:cNvPr>
          <p:cNvSpPr/>
          <p:nvPr/>
        </p:nvSpPr>
        <p:spPr>
          <a:xfrm>
            <a:off x="5062166" y="4432143"/>
            <a:ext cx="1199264" cy="599632"/>
          </a:xfrm>
          <a:custGeom>
            <a:avLst/>
            <a:gdLst>
              <a:gd name="csX0" fmla="*/ 0 w 1199264"/>
              <a:gd name="csY0" fmla="*/ 0 h 599632"/>
              <a:gd name="csX1" fmla="*/ 1199264 w 1199264"/>
              <a:gd name="csY1" fmla="*/ 0 h 599632"/>
              <a:gd name="csX2" fmla="*/ 1199264 w 1199264"/>
              <a:gd name="csY2" fmla="*/ 599632 h 599632"/>
              <a:gd name="csX3" fmla="*/ 0 w 1199264"/>
              <a:gd name="csY3" fmla="*/ 599632 h 599632"/>
              <a:gd name="csX4" fmla="*/ 0 w 1199264"/>
              <a:gd name="csY4" fmla="*/ 0 h 5996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199264" h="599632">
                <a:moveTo>
                  <a:pt x="0" y="0"/>
                </a:moveTo>
                <a:lnTo>
                  <a:pt x="1199264" y="0"/>
                </a:lnTo>
                <a:lnTo>
                  <a:pt x="1199264" y="599632"/>
                </a:lnTo>
                <a:lnTo>
                  <a:pt x="0" y="599632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Queen’s Centre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Leisure Assistants 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Coach </a:t>
            </a:r>
          </a:p>
        </p:txBody>
      </p:sp>
      <p:sp>
        <p:nvSpPr>
          <p:cNvPr id="78" name="Free-form: Shape 77">
            <a:extLst>
              <a:ext uri="{FF2B5EF4-FFF2-40B4-BE49-F238E27FC236}">
                <a16:creationId xmlns:a16="http://schemas.microsoft.com/office/drawing/2014/main" id="{B7171008-A58D-F3BD-1B60-03937F1EE40D}"/>
              </a:ext>
            </a:extLst>
          </p:cNvPr>
          <p:cNvSpPr/>
          <p:nvPr/>
        </p:nvSpPr>
        <p:spPr>
          <a:xfrm>
            <a:off x="5062166" y="5283621"/>
            <a:ext cx="1199264" cy="599632"/>
          </a:xfrm>
          <a:custGeom>
            <a:avLst/>
            <a:gdLst>
              <a:gd name="csX0" fmla="*/ 0 w 1199264"/>
              <a:gd name="csY0" fmla="*/ 0 h 599632"/>
              <a:gd name="csX1" fmla="*/ 1199264 w 1199264"/>
              <a:gd name="csY1" fmla="*/ 0 h 599632"/>
              <a:gd name="csX2" fmla="*/ 1199264 w 1199264"/>
              <a:gd name="csY2" fmla="*/ 599632 h 599632"/>
              <a:gd name="csX3" fmla="*/ 0 w 1199264"/>
              <a:gd name="csY3" fmla="*/ 599632 h 599632"/>
              <a:gd name="csX4" fmla="*/ 0 w 1199264"/>
              <a:gd name="csY4" fmla="*/ 0 h 5996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199264" h="599632">
                <a:moveTo>
                  <a:pt x="0" y="0"/>
                </a:moveTo>
                <a:lnTo>
                  <a:pt x="1199264" y="0"/>
                </a:lnTo>
                <a:lnTo>
                  <a:pt x="1199264" y="599632"/>
                </a:lnTo>
                <a:lnTo>
                  <a:pt x="0" y="599632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/>
              <a:t>Pitches &amp; Community Facilities</a:t>
            </a:r>
            <a:r>
              <a:rPr lang="en-GB" sz="700" kern="1200">
                <a:latin typeface="Aptos Display" panose="02110004020202020204"/>
              </a:rPr>
              <a:t>/Leisure Assistants/Caretakers</a:t>
            </a:r>
          </a:p>
        </p:txBody>
      </p:sp>
      <p:sp>
        <p:nvSpPr>
          <p:cNvPr id="7" name="Free-form: Shape 6">
            <a:extLst>
              <a:ext uri="{FF2B5EF4-FFF2-40B4-BE49-F238E27FC236}">
                <a16:creationId xmlns:a16="http://schemas.microsoft.com/office/drawing/2014/main" id="{6FEADE8B-1251-DDF5-9587-21D52F4963C1}"/>
              </a:ext>
            </a:extLst>
          </p:cNvPr>
          <p:cNvSpPr/>
          <p:nvPr/>
        </p:nvSpPr>
        <p:spPr>
          <a:xfrm>
            <a:off x="9590170" y="2359236"/>
            <a:ext cx="176848" cy="51660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745261"/>
                </a:lnTo>
                <a:lnTo>
                  <a:pt x="289809" y="745261"/>
                </a:lnTo>
              </a:path>
            </a:pathLst>
          </a:cu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10" name="Free-form: Shape 9">
            <a:extLst>
              <a:ext uri="{FF2B5EF4-FFF2-40B4-BE49-F238E27FC236}">
                <a16:creationId xmlns:a16="http://schemas.microsoft.com/office/drawing/2014/main" id="{7ACC540A-F2F9-9EAF-F06B-2B34F874E46C}"/>
              </a:ext>
            </a:extLst>
          </p:cNvPr>
          <p:cNvSpPr/>
          <p:nvPr/>
        </p:nvSpPr>
        <p:spPr>
          <a:xfrm>
            <a:off x="8172244" y="2445975"/>
            <a:ext cx="148295" cy="51660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745261"/>
                </a:lnTo>
                <a:lnTo>
                  <a:pt x="243019" y="745261"/>
                </a:lnTo>
              </a:path>
            </a:pathLst>
          </a:cu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14" name="Free-form: Shape 13">
            <a:extLst>
              <a:ext uri="{FF2B5EF4-FFF2-40B4-BE49-F238E27FC236}">
                <a16:creationId xmlns:a16="http://schemas.microsoft.com/office/drawing/2014/main" id="{931CD871-E325-21FA-1D0E-BBA8D6634BBA}"/>
              </a:ext>
            </a:extLst>
          </p:cNvPr>
          <p:cNvSpPr/>
          <p:nvPr/>
        </p:nvSpPr>
        <p:spPr>
          <a:xfrm>
            <a:off x="6660506" y="2455534"/>
            <a:ext cx="176848" cy="51660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745261"/>
                </a:lnTo>
                <a:lnTo>
                  <a:pt x="289809" y="745261"/>
                </a:lnTo>
              </a:path>
            </a:pathLst>
          </a:cu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18" name="Free-form: Shape 17">
            <a:extLst>
              <a:ext uri="{FF2B5EF4-FFF2-40B4-BE49-F238E27FC236}">
                <a16:creationId xmlns:a16="http://schemas.microsoft.com/office/drawing/2014/main" id="{E63EFAEC-F6D7-24EF-A87B-2A9EA105ECCC}"/>
              </a:ext>
            </a:extLst>
          </p:cNvPr>
          <p:cNvSpPr/>
          <p:nvPr/>
        </p:nvSpPr>
        <p:spPr>
          <a:xfrm>
            <a:off x="6950315" y="2815644"/>
            <a:ext cx="1094958" cy="613355"/>
          </a:xfrm>
          <a:custGeom>
            <a:avLst/>
            <a:gdLst>
              <a:gd name="csX0" fmla="*/ 0 w 1620133"/>
              <a:gd name="csY0" fmla="*/ 0 h 810066"/>
              <a:gd name="csX1" fmla="*/ 1620133 w 1620133"/>
              <a:gd name="csY1" fmla="*/ 0 h 810066"/>
              <a:gd name="csX2" fmla="*/ 1620133 w 1620133"/>
              <a:gd name="csY2" fmla="*/ 810066 h 810066"/>
              <a:gd name="csX3" fmla="*/ 0 w 1620133"/>
              <a:gd name="csY3" fmla="*/ 810066 h 810066"/>
              <a:gd name="csX4" fmla="*/ 0 w 1620133"/>
              <a:gd name="csY4" fmla="*/ 0 h 81006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620133" h="810066">
                <a:moveTo>
                  <a:pt x="0" y="0"/>
                </a:moveTo>
                <a:lnTo>
                  <a:pt x="1620133" y="0"/>
                </a:lnTo>
                <a:lnTo>
                  <a:pt x="1620133" y="810066"/>
                </a:lnTo>
                <a:lnTo>
                  <a:pt x="0" y="810066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dirty="0"/>
              <a:t>Aquatics Programming </a:t>
            </a:r>
          </a:p>
          <a:p>
            <a:pPr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dirty="0"/>
              <a:t>Co-Ordinator</a:t>
            </a:r>
          </a:p>
        </p:txBody>
      </p:sp>
      <p:sp>
        <p:nvSpPr>
          <p:cNvPr id="19" name="Free-form: Shape 18">
            <a:extLst>
              <a:ext uri="{FF2B5EF4-FFF2-40B4-BE49-F238E27FC236}">
                <a16:creationId xmlns:a16="http://schemas.microsoft.com/office/drawing/2014/main" id="{4F4893ED-FF8F-E22F-5662-5C25AA190534}"/>
              </a:ext>
            </a:extLst>
          </p:cNvPr>
          <p:cNvSpPr/>
          <p:nvPr/>
        </p:nvSpPr>
        <p:spPr>
          <a:xfrm>
            <a:off x="6954569" y="3559409"/>
            <a:ext cx="1090704" cy="605166"/>
          </a:xfrm>
          <a:custGeom>
            <a:avLst/>
            <a:gdLst>
              <a:gd name="csX0" fmla="*/ 0 w 1620133"/>
              <a:gd name="csY0" fmla="*/ 0 h 810066"/>
              <a:gd name="csX1" fmla="*/ 1620133 w 1620133"/>
              <a:gd name="csY1" fmla="*/ 0 h 810066"/>
              <a:gd name="csX2" fmla="*/ 1620133 w 1620133"/>
              <a:gd name="csY2" fmla="*/ 810066 h 810066"/>
              <a:gd name="csX3" fmla="*/ 0 w 1620133"/>
              <a:gd name="csY3" fmla="*/ 810066 h 810066"/>
              <a:gd name="csX4" fmla="*/ 0 w 1620133"/>
              <a:gd name="csY4" fmla="*/ 0 h 81006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620133" h="810066">
                <a:moveTo>
                  <a:pt x="0" y="0"/>
                </a:moveTo>
                <a:lnTo>
                  <a:pt x="1620133" y="0"/>
                </a:lnTo>
                <a:lnTo>
                  <a:pt x="1620133" y="810066"/>
                </a:lnTo>
                <a:lnTo>
                  <a:pt x="0" y="810066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dirty="0"/>
              <a:t>Children’s Programming </a:t>
            </a:r>
          </a:p>
          <a:p>
            <a:pPr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dirty="0"/>
              <a:t>Co-Ordinator</a:t>
            </a:r>
          </a:p>
        </p:txBody>
      </p:sp>
      <p:sp>
        <p:nvSpPr>
          <p:cNvPr id="20" name="Free-form: Shape 19">
            <a:extLst>
              <a:ext uri="{FF2B5EF4-FFF2-40B4-BE49-F238E27FC236}">
                <a16:creationId xmlns:a16="http://schemas.microsoft.com/office/drawing/2014/main" id="{9A0DC4D0-D278-00D0-958A-D95C201F18B1}"/>
              </a:ext>
            </a:extLst>
          </p:cNvPr>
          <p:cNvSpPr/>
          <p:nvPr/>
        </p:nvSpPr>
        <p:spPr>
          <a:xfrm>
            <a:off x="6950315" y="4387582"/>
            <a:ext cx="1090704" cy="561524"/>
          </a:xfrm>
          <a:custGeom>
            <a:avLst/>
            <a:gdLst>
              <a:gd name="csX0" fmla="*/ 0 w 1620133"/>
              <a:gd name="csY0" fmla="*/ 0 h 810066"/>
              <a:gd name="csX1" fmla="*/ 1620133 w 1620133"/>
              <a:gd name="csY1" fmla="*/ 0 h 810066"/>
              <a:gd name="csX2" fmla="*/ 1620133 w 1620133"/>
              <a:gd name="csY2" fmla="*/ 810066 h 810066"/>
              <a:gd name="csX3" fmla="*/ 0 w 1620133"/>
              <a:gd name="csY3" fmla="*/ 810066 h 810066"/>
              <a:gd name="csX4" fmla="*/ 0 w 1620133"/>
              <a:gd name="csY4" fmla="*/ 0 h 81006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620133" h="810066">
                <a:moveTo>
                  <a:pt x="0" y="0"/>
                </a:moveTo>
                <a:lnTo>
                  <a:pt x="1620133" y="0"/>
                </a:lnTo>
                <a:lnTo>
                  <a:pt x="1620133" y="810066"/>
                </a:lnTo>
                <a:lnTo>
                  <a:pt x="0" y="810066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dirty="0"/>
              <a:t>Gymnastics Programming </a:t>
            </a:r>
          </a:p>
          <a:p>
            <a:pPr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dirty="0"/>
              <a:t>Co-Ordinator</a:t>
            </a:r>
          </a:p>
        </p:txBody>
      </p:sp>
      <p:sp>
        <p:nvSpPr>
          <p:cNvPr id="21" name="Free-form: Shape 20">
            <a:extLst>
              <a:ext uri="{FF2B5EF4-FFF2-40B4-BE49-F238E27FC236}">
                <a16:creationId xmlns:a16="http://schemas.microsoft.com/office/drawing/2014/main" id="{E69F57B5-DF68-CA34-3E38-7EA90E3EE7C4}"/>
              </a:ext>
            </a:extLst>
          </p:cNvPr>
          <p:cNvSpPr/>
          <p:nvPr/>
        </p:nvSpPr>
        <p:spPr>
          <a:xfrm>
            <a:off x="8103254" y="1909190"/>
            <a:ext cx="988640" cy="561524"/>
          </a:xfrm>
          <a:custGeom>
            <a:avLst/>
            <a:gdLst>
              <a:gd name="csX0" fmla="*/ 0 w 1620133"/>
              <a:gd name="csY0" fmla="*/ 0 h 810066"/>
              <a:gd name="csX1" fmla="*/ 1620133 w 1620133"/>
              <a:gd name="csY1" fmla="*/ 0 h 810066"/>
              <a:gd name="csX2" fmla="*/ 1620133 w 1620133"/>
              <a:gd name="csY2" fmla="*/ 810066 h 810066"/>
              <a:gd name="csX3" fmla="*/ 0 w 1620133"/>
              <a:gd name="csY3" fmla="*/ 810066 h 810066"/>
              <a:gd name="csX4" fmla="*/ 0 w 1620133"/>
              <a:gd name="csY4" fmla="*/ 0 h 81006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620133" h="810066">
                <a:moveTo>
                  <a:pt x="0" y="0"/>
                </a:moveTo>
                <a:lnTo>
                  <a:pt x="1620133" y="0"/>
                </a:lnTo>
                <a:lnTo>
                  <a:pt x="1620133" y="810066"/>
                </a:lnTo>
                <a:lnTo>
                  <a:pt x="0" y="81006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1905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dirty="0">
                <a:latin typeface="Aptos Display" panose="02110004020202020204"/>
              </a:rPr>
              <a:t>Health Intervention Programming Lead</a:t>
            </a:r>
          </a:p>
        </p:txBody>
      </p:sp>
      <p:sp>
        <p:nvSpPr>
          <p:cNvPr id="22" name="Free-form: Shape 21">
            <a:extLst>
              <a:ext uri="{FF2B5EF4-FFF2-40B4-BE49-F238E27FC236}">
                <a16:creationId xmlns:a16="http://schemas.microsoft.com/office/drawing/2014/main" id="{5EA2290C-FB18-227C-41C2-F1794499D995}"/>
              </a:ext>
            </a:extLst>
          </p:cNvPr>
          <p:cNvSpPr/>
          <p:nvPr/>
        </p:nvSpPr>
        <p:spPr>
          <a:xfrm>
            <a:off x="8265266" y="2838189"/>
            <a:ext cx="1094958" cy="590810"/>
          </a:xfrm>
          <a:custGeom>
            <a:avLst/>
            <a:gdLst>
              <a:gd name="csX0" fmla="*/ 0 w 1620133"/>
              <a:gd name="csY0" fmla="*/ 0 h 810066"/>
              <a:gd name="csX1" fmla="*/ 1620133 w 1620133"/>
              <a:gd name="csY1" fmla="*/ 0 h 810066"/>
              <a:gd name="csX2" fmla="*/ 1620133 w 1620133"/>
              <a:gd name="csY2" fmla="*/ 810066 h 810066"/>
              <a:gd name="csX3" fmla="*/ 0 w 1620133"/>
              <a:gd name="csY3" fmla="*/ 810066 h 810066"/>
              <a:gd name="csX4" fmla="*/ 0 w 1620133"/>
              <a:gd name="csY4" fmla="*/ 0 h 81006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620133" h="810066">
                <a:moveTo>
                  <a:pt x="0" y="0"/>
                </a:moveTo>
                <a:lnTo>
                  <a:pt x="1620133" y="0"/>
                </a:lnTo>
                <a:lnTo>
                  <a:pt x="1620133" y="810066"/>
                </a:lnTo>
                <a:lnTo>
                  <a:pt x="0" y="810066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dirty="0"/>
              <a:t>Health Intervention Administrator</a:t>
            </a:r>
          </a:p>
        </p:txBody>
      </p:sp>
      <p:sp>
        <p:nvSpPr>
          <p:cNvPr id="24" name="Free-form: Shape 23">
            <a:extLst>
              <a:ext uri="{FF2B5EF4-FFF2-40B4-BE49-F238E27FC236}">
                <a16:creationId xmlns:a16="http://schemas.microsoft.com/office/drawing/2014/main" id="{BBF41E8B-1BD7-15ED-EE39-40460F2E86EB}"/>
              </a:ext>
            </a:extLst>
          </p:cNvPr>
          <p:cNvSpPr/>
          <p:nvPr/>
        </p:nvSpPr>
        <p:spPr>
          <a:xfrm>
            <a:off x="9476875" y="1909190"/>
            <a:ext cx="988640" cy="561524"/>
          </a:xfrm>
          <a:custGeom>
            <a:avLst/>
            <a:gdLst>
              <a:gd name="csX0" fmla="*/ 0 w 1620133"/>
              <a:gd name="csY0" fmla="*/ 0 h 810066"/>
              <a:gd name="csX1" fmla="*/ 1620133 w 1620133"/>
              <a:gd name="csY1" fmla="*/ 0 h 810066"/>
              <a:gd name="csX2" fmla="*/ 1620133 w 1620133"/>
              <a:gd name="csY2" fmla="*/ 810066 h 810066"/>
              <a:gd name="csX3" fmla="*/ 0 w 1620133"/>
              <a:gd name="csY3" fmla="*/ 810066 h 810066"/>
              <a:gd name="csX4" fmla="*/ 0 w 1620133"/>
              <a:gd name="csY4" fmla="*/ 0 h 81006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620133" h="810066">
                <a:moveTo>
                  <a:pt x="0" y="0"/>
                </a:moveTo>
                <a:lnTo>
                  <a:pt x="1620133" y="0"/>
                </a:lnTo>
                <a:lnTo>
                  <a:pt x="1620133" y="810066"/>
                </a:lnTo>
                <a:lnTo>
                  <a:pt x="0" y="81006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1905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dirty="0">
                <a:latin typeface="Aptos" panose="02110004020202020204"/>
              </a:rPr>
              <a:t>Health,  Fitness &amp; Membership Lead </a:t>
            </a:r>
          </a:p>
        </p:txBody>
      </p:sp>
      <p:sp>
        <p:nvSpPr>
          <p:cNvPr id="25" name="Free-form: Shape 24">
            <a:extLst>
              <a:ext uri="{FF2B5EF4-FFF2-40B4-BE49-F238E27FC236}">
                <a16:creationId xmlns:a16="http://schemas.microsoft.com/office/drawing/2014/main" id="{3B3DE5C6-055A-020F-8C10-6B45517BD201}"/>
              </a:ext>
            </a:extLst>
          </p:cNvPr>
          <p:cNvSpPr/>
          <p:nvPr/>
        </p:nvSpPr>
        <p:spPr>
          <a:xfrm>
            <a:off x="9898218" y="2846125"/>
            <a:ext cx="1040380" cy="590810"/>
          </a:xfrm>
          <a:custGeom>
            <a:avLst/>
            <a:gdLst>
              <a:gd name="csX0" fmla="*/ 0 w 1620133"/>
              <a:gd name="csY0" fmla="*/ 0 h 810066"/>
              <a:gd name="csX1" fmla="*/ 1620133 w 1620133"/>
              <a:gd name="csY1" fmla="*/ 0 h 810066"/>
              <a:gd name="csX2" fmla="*/ 1620133 w 1620133"/>
              <a:gd name="csY2" fmla="*/ 810066 h 810066"/>
              <a:gd name="csX3" fmla="*/ 0 w 1620133"/>
              <a:gd name="csY3" fmla="*/ 810066 h 810066"/>
              <a:gd name="csX4" fmla="*/ 0 w 1620133"/>
              <a:gd name="csY4" fmla="*/ 0 h 81006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620133" h="810066">
                <a:moveTo>
                  <a:pt x="0" y="0"/>
                </a:moveTo>
                <a:lnTo>
                  <a:pt x="1620133" y="0"/>
                </a:lnTo>
                <a:lnTo>
                  <a:pt x="1620133" y="810066"/>
                </a:lnTo>
                <a:lnTo>
                  <a:pt x="0" y="810066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dirty="0"/>
              <a:t>Tri Fitness </a:t>
            </a:r>
          </a:p>
          <a:p>
            <a:pPr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dirty="0"/>
              <a:t>Supervisor</a:t>
            </a:r>
          </a:p>
        </p:txBody>
      </p:sp>
      <p:sp>
        <p:nvSpPr>
          <p:cNvPr id="26" name="Free-form: Shape 25">
            <a:extLst>
              <a:ext uri="{FF2B5EF4-FFF2-40B4-BE49-F238E27FC236}">
                <a16:creationId xmlns:a16="http://schemas.microsoft.com/office/drawing/2014/main" id="{0D0B3C6C-E578-B215-85B3-A6DF0A1E825F}"/>
              </a:ext>
            </a:extLst>
          </p:cNvPr>
          <p:cNvSpPr/>
          <p:nvPr/>
        </p:nvSpPr>
        <p:spPr>
          <a:xfrm>
            <a:off x="9893500" y="3584940"/>
            <a:ext cx="1045098" cy="561524"/>
          </a:xfrm>
          <a:custGeom>
            <a:avLst/>
            <a:gdLst>
              <a:gd name="csX0" fmla="*/ 0 w 1620133"/>
              <a:gd name="csY0" fmla="*/ 0 h 810066"/>
              <a:gd name="csX1" fmla="*/ 1620133 w 1620133"/>
              <a:gd name="csY1" fmla="*/ 0 h 810066"/>
              <a:gd name="csX2" fmla="*/ 1620133 w 1620133"/>
              <a:gd name="csY2" fmla="*/ 810066 h 810066"/>
              <a:gd name="csX3" fmla="*/ 0 w 1620133"/>
              <a:gd name="csY3" fmla="*/ 810066 h 810066"/>
              <a:gd name="csX4" fmla="*/ 0 w 1620133"/>
              <a:gd name="csY4" fmla="*/ 0 h 81006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620133" h="810066">
                <a:moveTo>
                  <a:pt x="0" y="0"/>
                </a:moveTo>
                <a:lnTo>
                  <a:pt x="1620133" y="0"/>
                </a:lnTo>
                <a:lnTo>
                  <a:pt x="1620133" y="810066"/>
                </a:lnTo>
                <a:lnTo>
                  <a:pt x="0" y="810066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/>
              <a:t>H&amp;F Instructors</a:t>
            </a:r>
          </a:p>
        </p:txBody>
      </p:sp>
      <p:sp>
        <p:nvSpPr>
          <p:cNvPr id="27" name="Free-form: Shape 26">
            <a:extLst>
              <a:ext uri="{FF2B5EF4-FFF2-40B4-BE49-F238E27FC236}">
                <a16:creationId xmlns:a16="http://schemas.microsoft.com/office/drawing/2014/main" id="{C814CC3E-95F3-60B4-25B4-6B9445FACE2C}"/>
              </a:ext>
            </a:extLst>
          </p:cNvPr>
          <p:cNvSpPr/>
          <p:nvPr/>
        </p:nvSpPr>
        <p:spPr>
          <a:xfrm>
            <a:off x="9893500" y="4288838"/>
            <a:ext cx="1045098" cy="561524"/>
          </a:xfrm>
          <a:custGeom>
            <a:avLst/>
            <a:gdLst>
              <a:gd name="csX0" fmla="*/ 0 w 1620133"/>
              <a:gd name="csY0" fmla="*/ 0 h 810066"/>
              <a:gd name="csX1" fmla="*/ 1620133 w 1620133"/>
              <a:gd name="csY1" fmla="*/ 0 h 810066"/>
              <a:gd name="csX2" fmla="*/ 1620133 w 1620133"/>
              <a:gd name="csY2" fmla="*/ 810066 h 810066"/>
              <a:gd name="csX3" fmla="*/ 0 w 1620133"/>
              <a:gd name="csY3" fmla="*/ 810066 h 810066"/>
              <a:gd name="csX4" fmla="*/ 0 w 1620133"/>
              <a:gd name="csY4" fmla="*/ 0 h 81006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620133" h="810066">
                <a:moveTo>
                  <a:pt x="0" y="0"/>
                </a:moveTo>
                <a:lnTo>
                  <a:pt x="1620133" y="0"/>
                </a:lnTo>
                <a:lnTo>
                  <a:pt x="1620133" y="810066"/>
                </a:lnTo>
                <a:lnTo>
                  <a:pt x="0" y="810066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dirty="0"/>
              <a:t>ETM Instructors</a:t>
            </a:r>
          </a:p>
        </p:txBody>
      </p:sp>
      <p:sp>
        <p:nvSpPr>
          <p:cNvPr id="105" name="Free-form: Shape 104">
            <a:extLst>
              <a:ext uri="{FF2B5EF4-FFF2-40B4-BE49-F238E27FC236}">
                <a16:creationId xmlns:a16="http://schemas.microsoft.com/office/drawing/2014/main" id="{18AC32A0-6EB1-3E9F-6C30-7863BD99A466}"/>
              </a:ext>
            </a:extLst>
          </p:cNvPr>
          <p:cNvSpPr/>
          <p:nvPr/>
        </p:nvSpPr>
        <p:spPr>
          <a:xfrm>
            <a:off x="6660506" y="3202294"/>
            <a:ext cx="176848" cy="51660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745261"/>
                </a:lnTo>
                <a:lnTo>
                  <a:pt x="289809" y="745261"/>
                </a:lnTo>
              </a:path>
            </a:pathLst>
          </a:cu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106" name="Free-form: Shape 105">
            <a:extLst>
              <a:ext uri="{FF2B5EF4-FFF2-40B4-BE49-F238E27FC236}">
                <a16:creationId xmlns:a16="http://schemas.microsoft.com/office/drawing/2014/main" id="{6DF41DAD-7FF4-8C55-A189-67832D0264CA}"/>
              </a:ext>
            </a:extLst>
          </p:cNvPr>
          <p:cNvSpPr/>
          <p:nvPr/>
        </p:nvSpPr>
        <p:spPr>
          <a:xfrm>
            <a:off x="6660506" y="3884284"/>
            <a:ext cx="176848" cy="51660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745261"/>
                </a:lnTo>
                <a:lnTo>
                  <a:pt x="289809" y="745261"/>
                </a:lnTo>
              </a:path>
            </a:pathLst>
          </a:cu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107" name="Free-form: Shape 106">
            <a:extLst>
              <a:ext uri="{FF2B5EF4-FFF2-40B4-BE49-F238E27FC236}">
                <a16:creationId xmlns:a16="http://schemas.microsoft.com/office/drawing/2014/main" id="{0671D1AE-011B-28A7-518D-E769A623374A}"/>
              </a:ext>
            </a:extLst>
          </p:cNvPr>
          <p:cNvSpPr/>
          <p:nvPr/>
        </p:nvSpPr>
        <p:spPr>
          <a:xfrm>
            <a:off x="8168227" y="3094666"/>
            <a:ext cx="180000" cy="51660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745261"/>
                </a:lnTo>
                <a:lnTo>
                  <a:pt x="243019" y="745261"/>
                </a:lnTo>
              </a:path>
            </a:pathLst>
          </a:cu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108" name="Free-form: Shape 107">
            <a:extLst>
              <a:ext uri="{FF2B5EF4-FFF2-40B4-BE49-F238E27FC236}">
                <a16:creationId xmlns:a16="http://schemas.microsoft.com/office/drawing/2014/main" id="{E672D968-7536-8323-E6FC-EBAC4CEFF6FC}"/>
              </a:ext>
            </a:extLst>
          </p:cNvPr>
          <p:cNvSpPr/>
          <p:nvPr/>
        </p:nvSpPr>
        <p:spPr>
          <a:xfrm>
            <a:off x="9590170" y="3113616"/>
            <a:ext cx="176848" cy="51660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745261"/>
                </a:lnTo>
                <a:lnTo>
                  <a:pt x="289809" y="745261"/>
                </a:lnTo>
              </a:path>
            </a:pathLst>
          </a:cu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109" name="Free-form: Shape 108">
            <a:extLst>
              <a:ext uri="{FF2B5EF4-FFF2-40B4-BE49-F238E27FC236}">
                <a16:creationId xmlns:a16="http://schemas.microsoft.com/office/drawing/2014/main" id="{30AACC9C-6B51-760D-B48B-A3AD688278D7}"/>
              </a:ext>
            </a:extLst>
          </p:cNvPr>
          <p:cNvSpPr/>
          <p:nvPr/>
        </p:nvSpPr>
        <p:spPr>
          <a:xfrm>
            <a:off x="9593645" y="3772236"/>
            <a:ext cx="176848" cy="51660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745261"/>
                </a:lnTo>
                <a:lnTo>
                  <a:pt x="289809" y="745261"/>
                </a:lnTo>
              </a:path>
            </a:pathLst>
          </a:cu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23" name="Free-form: Shape 22">
            <a:extLst>
              <a:ext uri="{FF2B5EF4-FFF2-40B4-BE49-F238E27FC236}">
                <a16:creationId xmlns:a16="http://schemas.microsoft.com/office/drawing/2014/main" id="{FE54B485-6DC5-7453-EB4B-A94C8AFA4B47}"/>
              </a:ext>
            </a:extLst>
          </p:cNvPr>
          <p:cNvSpPr/>
          <p:nvPr/>
        </p:nvSpPr>
        <p:spPr>
          <a:xfrm>
            <a:off x="8309965" y="3562949"/>
            <a:ext cx="1066181" cy="561524"/>
          </a:xfrm>
          <a:custGeom>
            <a:avLst/>
            <a:gdLst>
              <a:gd name="csX0" fmla="*/ 0 w 1620133"/>
              <a:gd name="csY0" fmla="*/ 0 h 810066"/>
              <a:gd name="csX1" fmla="*/ 1620133 w 1620133"/>
              <a:gd name="csY1" fmla="*/ 0 h 810066"/>
              <a:gd name="csX2" fmla="*/ 1620133 w 1620133"/>
              <a:gd name="csY2" fmla="*/ 810066 h 810066"/>
              <a:gd name="csX3" fmla="*/ 0 w 1620133"/>
              <a:gd name="csY3" fmla="*/ 810066 h 810066"/>
              <a:gd name="csX4" fmla="*/ 0 w 1620133"/>
              <a:gd name="csY4" fmla="*/ 0 h 81006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620133" h="810066">
                <a:moveTo>
                  <a:pt x="0" y="0"/>
                </a:moveTo>
                <a:lnTo>
                  <a:pt x="1620133" y="0"/>
                </a:lnTo>
                <a:lnTo>
                  <a:pt x="1620133" y="810066"/>
                </a:lnTo>
                <a:lnTo>
                  <a:pt x="0" y="810066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dirty="0"/>
              <a:t>Health  Intervention  </a:t>
            </a:r>
          </a:p>
          <a:p>
            <a:pPr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dirty="0"/>
              <a:t>Instructors</a:t>
            </a:r>
          </a:p>
        </p:txBody>
      </p:sp>
      <p:sp>
        <p:nvSpPr>
          <p:cNvPr id="110" name="Free-form: Shape 109">
            <a:extLst>
              <a:ext uri="{FF2B5EF4-FFF2-40B4-BE49-F238E27FC236}">
                <a16:creationId xmlns:a16="http://schemas.microsoft.com/office/drawing/2014/main" id="{42DB0D44-6D49-026A-ADA7-9B66843AE7F9}"/>
              </a:ext>
            </a:extLst>
          </p:cNvPr>
          <p:cNvSpPr/>
          <p:nvPr/>
        </p:nvSpPr>
        <p:spPr>
          <a:xfrm>
            <a:off x="8449967" y="1625862"/>
            <a:ext cx="725555" cy="39600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725555" y="0"/>
                </a:moveTo>
                <a:lnTo>
                  <a:pt x="725555" y="125922"/>
                </a:lnTo>
                <a:lnTo>
                  <a:pt x="0" y="125922"/>
                </a:lnTo>
                <a:lnTo>
                  <a:pt x="0" y="251845"/>
                </a:lnTo>
              </a:path>
            </a:pathLst>
          </a:custGeom>
          <a:noFill/>
        </p:spPr>
        <p:style>
          <a:lnRef idx="2">
            <a:schemeClr val="accent6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111" name="Free-form: Shape 110">
            <a:extLst>
              <a:ext uri="{FF2B5EF4-FFF2-40B4-BE49-F238E27FC236}">
                <a16:creationId xmlns:a16="http://schemas.microsoft.com/office/drawing/2014/main" id="{1EF0CBEE-1503-5B68-B954-CB31472A7255}"/>
              </a:ext>
            </a:extLst>
          </p:cNvPr>
          <p:cNvSpPr>
            <a:spLocks/>
          </p:cNvSpPr>
          <p:nvPr/>
        </p:nvSpPr>
        <p:spPr>
          <a:xfrm>
            <a:off x="9171734" y="1625862"/>
            <a:ext cx="725555" cy="25184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25922"/>
                </a:lnTo>
                <a:lnTo>
                  <a:pt x="725555" y="125922"/>
                </a:lnTo>
                <a:lnTo>
                  <a:pt x="725555" y="251845"/>
                </a:lnTo>
              </a:path>
            </a:pathLst>
          </a:custGeom>
          <a:noFill/>
        </p:spPr>
        <p:style>
          <a:lnRef idx="2">
            <a:schemeClr val="accent6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120" name="Free-form: Shape 119">
            <a:extLst>
              <a:ext uri="{FF2B5EF4-FFF2-40B4-BE49-F238E27FC236}">
                <a16:creationId xmlns:a16="http://schemas.microsoft.com/office/drawing/2014/main" id="{22C59231-0663-B95E-661E-5EAD9345D148}"/>
              </a:ext>
            </a:extLst>
          </p:cNvPr>
          <p:cNvSpPr/>
          <p:nvPr/>
        </p:nvSpPr>
        <p:spPr>
          <a:xfrm>
            <a:off x="7100341" y="1742203"/>
            <a:ext cx="68904" cy="28790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251845"/>
                </a:lnTo>
              </a:path>
            </a:pathLst>
          </a:custGeom>
          <a:noFill/>
        </p:spPr>
        <p:style>
          <a:lnRef idx="2">
            <a:schemeClr val="accent6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121" name="Free-form: Shape 120">
            <a:extLst>
              <a:ext uri="{FF2B5EF4-FFF2-40B4-BE49-F238E27FC236}">
                <a16:creationId xmlns:a16="http://schemas.microsoft.com/office/drawing/2014/main" id="{94393058-4C94-2D84-275D-E8311B14B002}"/>
              </a:ext>
            </a:extLst>
          </p:cNvPr>
          <p:cNvSpPr/>
          <p:nvPr/>
        </p:nvSpPr>
        <p:spPr>
          <a:xfrm>
            <a:off x="11191329" y="1742204"/>
            <a:ext cx="62865" cy="29743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251845"/>
                </a:lnTo>
              </a:path>
            </a:pathLst>
          </a:custGeom>
          <a:noFill/>
        </p:spPr>
        <p:style>
          <a:lnRef idx="2">
            <a:schemeClr val="accent6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17" name="Free-form: Shape 16">
            <a:extLst>
              <a:ext uri="{FF2B5EF4-FFF2-40B4-BE49-F238E27FC236}">
                <a16:creationId xmlns:a16="http://schemas.microsoft.com/office/drawing/2014/main" id="{34061556-7B9F-36B1-9A5F-229CA231D6D8}"/>
              </a:ext>
            </a:extLst>
          </p:cNvPr>
          <p:cNvSpPr/>
          <p:nvPr/>
        </p:nvSpPr>
        <p:spPr>
          <a:xfrm>
            <a:off x="6569613" y="1872613"/>
            <a:ext cx="1094958" cy="604727"/>
          </a:xfrm>
          <a:custGeom>
            <a:avLst/>
            <a:gdLst>
              <a:gd name="csX0" fmla="*/ 0 w 1620133"/>
              <a:gd name="csY0" fmla="*/ 0 h 810066"/>
              <a:gd name="csX1" fmla="*/ 1620133 w 1620133"/>
              <a:gd name="csY1" fmla="*/ 0 h 810066"/>
              <a:gd name="csX2" fmla="*/ 1620133 w 1620133"/>
              <a:gd name="csY2" fmla="*/ 810066 h 810066"/>
              <a:gd name="csX3" fmla="*/ 0 w 1620133"/>
              <a:gd name="csY3" fmla="*/ 810066 h 810066"/>
              <a:gd name="csX4" fmla="*/ 0 w 1620133"/>
              <a:gd name="csY4" fmla="*/ 0 h 81006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620133" h="810066">
                <a:moveTo>
                  <a:pt x="0" y="0"/>
                </a:moveTo>
                <a:lnTo>
                  <a:pt x="1620133" y="0"/>
                </a:lnTo>
                <a:lnTo>
                  <a:pt x="1620133" y="810066"/>
                </a:lnTo>
                <a:lnTo>
                  <a:pt x="0" y="81006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1905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dirty="0">
                <a:latin typeface="Aptos Display" panose="02110004020202020204"/>
              </a:rPr>
              <a:t>Sports Programming Lead</a:t>
            </a:r>
          </a:p>
        </p:txBody>
      </p: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C2890691-BF1D-1B73-1585-BA34BF05A363}"/>
              </a:ext>
            </a:extLst>
          </p:cNvPr>
          <p:cNvCxnSpPr>
            <a:cxnSpLocks/>
          </p:cNvCxnSpPr>
          <p:nvPr/>
        </p:nvCxnSpPr>
        <p:spPr>
          <a:xfrm>
            <a:off x="7143750" y="1749688"/>
            <a:ext cx="4105681" cy="0"/>
          </a:xfrm>
          <a:prstGeom prst="line">
            <a:avLst/>
          </a:prstGeom>
          <a:noFill/>
        </p:spPr>
        <p:style>
          <a:lnRef idx="2">
            <a:schemeClr val="accent6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Free-form: Shape 27">
            <a:extLst>
              <a:ext uri="{FF2B5EF4-FFF2-40B4-BE49-F238E27FC236}">
                <a16:creationId xmlns:a16="http://schemas.microsoft.com/office/drawing/2014/main" id="{15FD0C81-3FAC-01B1-B821-B2E553435D03}"/>
              </a:ext>
            </a:extLst>
          </p:cNvPr>
          <p:cNvSpPr/>
          <p:nvPr/>
        </p:nvSpPr>
        <p:spPr>
          <a:xfrm>
            <a:off x="10746506" y="1909190"/>
            <a:ext cx="988640" cy="561524"/>
          </a:xfrm>
          <a:custGeom>
            <a:avLst/>
            <a:gdLst>
              <a:gd name="csX0" fmla="*/ 0 w 1620133"/>
              <a:gd name="csY0" fmla="*/ 0 h 810066"/>
              <a:gd name="csX1" fmla="*/ 1620133 w 1620133"/>
              <a:gd name="csY1" fmla="*/ 0 h 810066"/>
              <a:gd name="csX2" fmla="*/ 1620133 w 1620133"/>
              <a:gd name="csY2" fmla="*/ 810066 h 810066"/>
              <a:gd name="csX3" fmla="*/ 0 w 1620133"/>
              <a:gd name="csY3" fmla="*/ 810066 h 810066"/>
              <a:gd name="csX4" fmla="*/ 0 w 1620133"/>
              <a:gd name="csY4" fmla="*/ 0 h 81006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620133" h="810066">
                <a:moveTo>
                  <a:pt x="0" y="0"/>
                </a:moveTo>
                <a:lnTo>
                  <a:pt x="1620133" y="0"/>
                </a:lnTo>
                <a:lnTo>
                  <a:pt x="1620133" y="810066"/>
                </a:lnTo>
                <a:lnTo>
                  <a:pt x="0" y="81006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1905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dirty="0">
                <a:latin typeface="Aptos Display" panose="02110004020202020204"/>
              </a:rPr>
              <a:t>Cleaner </a:t>
            </a:r>
          </a:p>
        </p:txBody>
      </p: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AD1E7525-FC15-E75B-E1AB-27421DBBCF20}"/>
              </a:ext>
            </a:extLst>
          </p:cNvPr>
          <p:cNvCxnSpPr>
            <a:cxnSpLocks/>
          </p:cNvCxnSpPr>
          <p:nvPr/>
        </p:nvCxnSpPr>
        <p:spPr>
          <a:xfrm>
            <a:off x="1054371" y="895350"/>
            <a:ext cx="8137254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6301A34B-C5CF-4A47-C458-6D828F02AF30}"/>
              </a:ext>
            </a:extLst>
          </p:cNvPr>
          <p:cNvCxnSpPr/>
          <p:nvPr/>
        </p:nvCxnSpPr>
        <p:spPr>
          <a:xfrm>
            <a:off x="1054371" y="895350"/>
            <a:ext cx="0" cy="130881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5D65B255-D0D4-6BB2-20D2-7A974BA34397}"/>
              </a:ext>
            </a:extLst>
          </p:cNvPr>
          <p:cNvCxnSpPr/>
          <p:nvPr/>
        </p:nvCxnSpPr>
        <p:spPr>
          <a:xfrm>
            <a:off x="2445021" y="899160"/>
            <a:ext cx="0" cy="130881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BC82212F-80E1-B110-1830-ABB0EC77BEE0}"/>
              </a:ext>
            </a:extLst>
          </p:cNvPr>
          <p:cNvCxnSpPr/>
          <p:nvPr/>
        </p:nvCxnSpPr>
        <p:spPr>
          <a:xfrm>
            <a:off x="4626246" y="895350"/>
            <a:ext cx="0" cy="130881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409544DC-CCF4-CF7A-04AE-FFBCE116AE26}"/>
              </a:ext>
            </a:extLst>
          </p:cNvPr>
          <p:cNvCxnSpPr/>
          <p:nvPr/>
        </p:nvCxnSpPr>
        <p:spPr>
          <a:xfrm>
            <a:off x="9179196" y="895350"/>
            <a:ext cx="0" cy="130881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6" name="Free-form: Shape 15">
            <a:extLst>
              <a:ext uri="{FF2B5EF4-FFF2-40B4-BE49-F238E27FC236}">
                <a16:creationId xmlns:a16="http://schemas.microsoft.com/office/drawing/2014/main" id="{A700D4C1-A40E-15AF-9BEE-6A5DD79199D1}"/>
              </a:ext>
            </a:extLst>
          </p:cNvPr>
          <p:cNvSpPr/>
          <p:nvPr/>
        </p:nvSpPr>
        <p:spPr>
          <a:xfrm>
            <a:off x="8600723" y="980191"/>
            <a:ext cx="1149902" cy="645672"/>
          </a:xfrm>
          <a:custGeom>
            <a:avLst/>
            <a:gdLst>
              <a:gd name="csX0" fmla="*/ 0 w 1620133"/>
              <a:gd name="csY0" fmla="*/ 0 h 810066"/>
              <a:gd name="csX1" fmla="*/ 1620133 w 1620133"/>
              <a:gd name="csY1" fmla="*/ 0 h 810066"/>
              <a:gd name="csX2" fmla="*/ 1620133 w 1620133"/>
              <a:gd name="csY2" fmla="*/ 810066 h 810066"/>
              <a:gd name="csX3" fmla="*/ 0 w 1620133"/>
              <a:gd name="csY3" fmla="*/ 810066 h 810066"/>
              <a:gd name="csX4" fmla="*/ 0 w 1620133"/>
              <a:gd name="csY4" fmla="*/ 0 h 81006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620133" h="810066">
                <a:moveTo>
                  <a:pt x="0" y="0"/>
                </a:moveTo>
                <a:lnTo>
                  <a:pt x="1620133" y="0"/>
                </a:lnTo>
                <a:lnTo>
                  <a:pt x="1620133" y="810066"/>
                </a:lnTo>
                <a:lnTo>
                  <a:pt x="0" y="810066"/>
                </a:lnTo>
                <a:lnTo>
                  <a:pt x="0" y="0"/>
                </a:lnTo>
                <a:close/>
              </a:path>
            </a:pathLst>
          </a:custGeom>
          <a:solidFill>
            <a:srgbClr val="4EA72E"/>
          </a:solidFill>
          <a:ln w="1905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900" dirty="0">
                <a:latin typeface="Aptos" panose="02110004020202020204"/>
              </a:rPr>
              <a:t>Programming Manager</a:t>
            </a:r>
          </a:p>
        </p:txBody>
      </p: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58370507-FE13-AAF3-3E05-21484037E8E9}"/>
              </a:ext>
            </a:extLst>
          </p:cNvPr>
          <p:cNvCxnSpPr>
            <a:cxnSpLocks/>
          </p:cNvCxnSpPr>
          <p:nvPr/>
        </p:nvCxnSpPr>
        <p:spPr>
          <a:xfrm>
            <a:off x="6224541" y="708360"/>
            <a:ext cx="0" cy="192141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6047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signment" ma:contentTypeID="0x01010024D426D56EB36146B762C55E3239B27A00F230E0094DD90447967E6838D6E2A922" ma:contentTypeVersion="26" ma:contentTypeDescription="" ma:contentTypeScope="" ma:versionID="39a6e2bf02d720adca5140253a89d2d1">
  <xsd:schema xmlns:xsd="http://www.w3.org/2001/XMLSchema" xmlns:xs="http://www.w3.org/2001/XMLSchema" xmlns:p="http://schemas.microsoft.com/office/2006/metadata/properties" xmlns:ns1="http://schemas.microsoft.com/sharepoint/v3" xmlns:ns2="5b12561d-b03a-47d5-9db5-4e2bbf9ffb11" xmlns:ns3="71a9b04d-2874-443b-a243-8e2775767da3" targetNamespace="http://schemas.microsoft.com/office/2006/metadata/properties" ma:root="true" ma:fieldsID="6fe63824e12c48e3aac3faa135a81e94" ns1:_="" ns2:_="" ns3:_="">
    <xsd:import namespace="http://schemas.microsoft.com/sharepoint/v3"/>
    <xsd:import namespace="5b12561d-b03a-47d5-9db5-4e2bbf9ffb11"/>
    <xsd:import namespace="71a9b04d-2874-443b-a243-8e2775767da3"/>
    <xsd:element name="properties">
      <xsd:complexType>
        <xsd:sequence>
          <xsd:element name="documentManagement">
            <xsd:complexType>
              <xsd:all>
                <xsd:element ref="ns2:BusinessType" minOccurs="0"/>
                <xsd:element ref="ns2:FirefishReference" minOccurs="0"/>
                <xsd:element ref="ns2:Sector" minOccurs="0"/>
                <xsd:element ref="ns2:Team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2:DocumentType" minOccurs="0"/>
                <xsd:element ref="ns2:AssignmentStatus" minOccurs="0"/>
                <xsd:element ref="ns2:SharedWithUsers" minOccurs="0"/>
                <xsd:element ref="ns2:SharedWithDetails" minOccurs="0"/>
                <xsd:element ref="ns3:MediaServiceLocation" minOccurs="0"/>
                <xsd:element ref="ns1:_dlc_Exempt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26" nillable="true" ma:displayName="Exempt from Policy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12561d-b03a-47d5-9db5-4e2bbf9ffb11" elementFormDefault="qualified">
    <xsd:import namespace="http://schemas.microsoft.com/office/2006/documentManagement/types"/>
    <xsd:import namespace="http://schemas.microsoft.com/office/infopath/2007/PartnerControls"/>
    <xsd:element name="BusinessType" ma:index="8" nillable="true" ma:displayName="Business Type" ma:format="RadioButtons" ma:indexed="true" ma:internalName="BusinessType">
      <xsd:simpleType>
        <xsd:restriction base="dms:Choice">
          <xsd:enumeration value="Repeat Business"/>
          <xsd:enumeration value="New Client"/>
        </xsd:restriction>
      </xsd:simpleType>
    </xsd:element>
    <xsd:element name="FirefishReference" ma:index="9" nillable="true" ma:displayName="Firefish Reference" ma:description="Stores the unique FireFish reference" ma:indexed="true" ma:internalName="FirefishReference">
      <xsd:simpleType>
        <xsd:restriction base="dms:Text">
          <xsd:maxLength value="255"/>
        </xsd:restriction>
      </xsd:simpleType>
    </xsd:element>
    <xsd:element name="Sector" ma:index="10" nillable="true" ma:displayName="Sector" ma:format="Dropdown" ma:indexed="true" ma:internalName="Sector">
      <xsd:simpleType>
        <xsd:restriction base="dms:Choice">
          <xsd:enumeration value="Charities"/>
          <xsd:enumeration value="Education"/>
          <xsd:enumeration value="Housing"/>
          <xsd:enumeration value="Local Gov."/>
          <xsd:enumeration value="Membership / Trade organisations"/>
          <xsd:enumeration value="NDPBs"/>
          <xsd:enumeration value="NHS"/>
          <xsd:enumeration value="Private"/>
          <xsd:enumeration value="Scottish Government"/>
        </xsd:restriction>
      </xsd:simpleType>
    </xsd:element>
    <xsd:element name="Team" ma:index="11" nillable="true" ma:displayName="Team" ma:list="UserInfo" ma:SharePointGroup="0" ma:internalName="Team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ocumentType" ma:index="21" nillable="true" ma:displayName="Document Type" ma:format="Dropdown" ma:internalName="DocumentType">
      <xsd:simpleType>
        <xsd:restriction base="dms:Choice">
          <xsd:enumeration value="Advert"/>
          <xsd:enumeration value="Job Description or Candidate Pack"/>
          <xsd:enumeration value="Person Specification"/>
          <xsd:enumeration value="Assignment Confirmation Note"/>
          <xsd:enumeration value="Interview Questions"/>
          <xsd:enumeration value="Response Record"/>
          <xsd:enumeration value="Search Notes"/>
        </xsd:restriction>
      </xsd:simpleType>
    </xsd:element>
    <xsd:element name="AssignmentStatus" ma:index="22" nillable="true" ma:displayName="Assignment Status" ma:default="Open" ma:format="Dropdown" ma:indexed="true" ma:internalName="AssignmentStatus">
      <xsd:simpleType>
        <xsd:restriction base="dms:Choice">
          <xsd:enumeration value="Open"/>
          <xsd:enumeration value="Closed"/>
          <xsd:enumeration value="On Hold"/>
        </xsd:restriction>
      </xsd:simple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30" nillable="true" ma:displayName="Taxonomy Catch All Column" ma:hidden="true" ma:list="{dd01bd79-a0c6-4208-b7ab-054252243057}" ma:internalName="TaxCatchAll" ma:showField="CatchAllData" ma:web="5b12561d-b03a-47d5-9db5-4e2bbf9ffb1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9b04d-2874-443b-a243-8e2775767d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5" nillable="true" ma:displayName="Location" ma:internalName="MediaServiceLocation" ma:readOnly="true">
      <xsd:simpleType>
        <xsd:restriction base="dms:Text"/>
      </xsd:simpleType>
    </xsd:element>
    <xsd:element name="MediaLengthInSeconds" ma:index="2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9" nillable="true" ma:taxonomy="true" ma:internalName="lcf76f155ced4ddcb4097134ff3c332f" ma:taxonomyFieldName="MediaServiceImageTags" ma:displayName="Image Tags" ma:readOnly="false" ma:fieldId="{5cf76f15-5ced-4ddc-b409-7134ff3c332f}" ma:taxonomyMulti="true" ma:sspId="a04e84d9-5569-4ece-a104-6459944b354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1a9b04d-2874-443b-a243-8e2775767da3">
      <Terms xmlns="http://schemas.microsoft.com/office/infopath/2007/PartnerControls"/>
    </lcf76f155ced4ddcb4097134ff3c332f>
    <TaxCatchAll xmlns="5b12561d-b03a-47d5-9db5-4e2bbf9ffb11" xsi:nil="true"/>
    <FirefishReference xmlns="5b12561d-b03a-47d5-9db5-4e2bbf9ffb11">5038</FirefishReference>
    <AssignmentStatus xmlns="5b12561d-b03a-47d5-9db5-4e2bbf9ffb11">Open</AssignmentStatus>
    <Sector xmlns="5b12561d-b03a-47d5-9db5-4e2bbf9ffb11">Charities</Sector>
    <Team xmlns="5b12561d-b03a-47d5-9db5-4e2bbf9ffb11">
      <UserInfo>
        <DisplayName>Catriona Mackie</DisplayName>
        <AccountId>21</AccountId>
        <AccountType/>
      </UserInfo>
      <UserInfo>
        <DisplayName>David Currie</DisplayName>
        <AccountId>842</AccountId>
        <AccountType/>
      </UserInfo>
      <UserInfo>
        <DisplayName>Nicole Don</DisplayName>
        <AccountId>1330</AccountId>
        <AccountType/>
      </UserInfo>
    </Team>
    <BusinessType xmlns="5b12561d-b03a-47d5-9db5-4e2bbf9ffb11">Repeat Business</BusinessType>
    <DocumentType xmlns="5b12561d-b03a-47d5-9db5-4e2bbf9ffb11" xsi:nil="true"/>
  </documentManagement>
</p:properties>
</file>

<file path=customXml/item4.xml><?xml version="1.0" encoding="utf-8"?>
<?mso-contentType ?>
<spe:Receivers xmlns:spe="http://schemas.microsoft.com/sharepoint/events">
  <Receiver>
    <Name>Policy Auditing</Name>
    <Synchronization>Synchronous</Synchronization>
    <Type>10001</Type>
    <SequenceNumber>1100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10002</Type>
    <SequenceNumber>1101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10004</Type>
    <SequenceNumber>1102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10006</Type>
    <SequenceNumber>1103</SequenceNumber>
    <Url/>
    <Assembly>Microsoft.Office.Policy, Version=16.0.0.0, Culture=neutral, PublicKeyToken=71e9bce111e9429c</Assembly>
    <Class>Microsoft.Office.RecordsManagement.Internal.AuditHandler</Class>
    <Data/>
    <Filter/>
  </Receiver>
</spe:Receivers>
</file>

<file path=customXml/item5.xml><?xml version="1.0" encoding="utf-8"?>
<?mso-contentType ?>
<p:Policy xmlns:p="office.server.policy" id="cfb4d6b5-4792-453b-aa2e-d455c30c61f3" local="false">
  <p:Name>Full Auditing</p:Name>
  <p:Description/>
  <p:Statement/>
  <p:PolicyItems>
    <p:PolicyItem featureId="Microsoft.Office.RecordsManagement.PolicyFeatures.PolicyAudit" staticId="0x01010024D426D56EB36146B762C55E3239B27A|1757814118" UniqueId="10b42a18-b6b7-4ebd-bc1d-d42ebbf6eb25">
      <p:Name>Auditing</p:Name>
      <p:Description>Audits user actions on documents and list items to the Audit Log.</p:Description>
      <p:CustomData>
        <Audit>
          <Update/>
          <CheckInOut/>
          <MoveCopy/>
          <DeleteRestore/>
        </Audit>
      </p:CustomData>
    </p:PolicyItem>
  </p:PolicyItems>
</p:Policy>
</file>

<file path=customXml/itemProps1.xml><?xml version="1.0" encoding="utf-8"?>
<ds:datastoreItem xmlns:ds="http://schemas.openxmlformats.org/officeDocument/2006/customXml" ds:itemID="{572406C3-7BE8-4B4B-B9E7-A7DCA7A99ACF}"/>
</file>

<file path=customXml/itemProps2.xml><?xml version="1.0" encoding="utf-8"?>
<ds:datastoreItem xmlns:ds="http://schemas.openxmlformats.org/officeDocument/2006/customXml" ds:itemID="{18DCDFBD-5D34-4867-AB09-94B55FC5C5F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F7C8739-EE94-4E73-A787-D0BC06F0CE38}">
  <ds:schemaRefs>
    <ds:schemaRef ds:uri="73c113e1-cfb9-4ed1-9999-62dd033bb2e8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purl.org/dc/elements/1.1/"/>
    <ds:schemaRef ds:uri="http://www.w3.org/XML/1998/namespace"/>
    <ds:schemaRef ds:uri="http://schemas.microsoft.com/office/2006/documentManagement/types"/>
    <ds:schemaRef ds:uri="ccbdb963-d9c0-4bff-b39a-cb575588eed6"/>
    <ds:schemaRef ds:uri="http://purl.org/dc/terms/"/>
    <ds:schemaRef ds:uri="http://schemas.microsoft.com/office/2006/metadata/properties"/>
  </ds:schemaRefs>
</ds:datastoreItem>
</file>

<file path=customXml/itemProps4.xml><?xml version="1.0" encoding="utf-8"?>
<ds:datastoreItem xmlns:ds="http://schemas.openxmlformats.org/officeDocument/2006/customXml" ds:itemID="{4A06B419-4004-4BD9-B76C-5E9A06878476}"/>
</file>

<file path=customXml/itemProps5.xml><?xml version="1.0" encoding="utf-8"?>
<ds:datastoreItem xmlns:ds="http://schemas.openxmlformats.org/officeDocument/2006/customXml" ds:itemID="{1EE6BF55-2639-466F-9256-ADF892B1974D}"/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317</Words>
  <Application>Microsoft Office PowerPoint</Application>
  <PresentationFormat>Widescreen</PresentationFormat>
  <Paragraphs>111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Owen Adams</dc:creator>
  <cp:lastModifiedBy>Owen Adams</cp:lastModifiedBy>
  <cp:revision>1</cp:revision>
  <dcterms:created xsi:type="dcterms:W3CDTF">2026-04-02T07:34:39Z</dcterms:created>
  <dcterms:modified xsi:type="dcterms:W3CDTF">2026-04-02T07:58:40Z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0x01010024D426D56EB36146B762C55E3239B27A00F230E0094DD90447967E6838D6E2A922</vt:lpwstr>
  </property>
  <property fmtid="{D5CDD505-2E9C-101B-9397-08002B2CF9AE}" pid="3" name="MediaServiceImageTags">
    <vt:lpwstr/>
  </property>
</Properties>
</file>