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79" r:id="rId5"/>
    <p:sldId id="287" r:id="rId6"/>
    <p:sldId id="293" r:id="rId7"/>
    <p:sldId id="312" r:id="rId8"/>
    <p:sldId id="308" r:id="rId9"/>
    <p:sldId id="315" r:id="rId10"/>
    <p:sldId id="310" r:id="rId11"/>
    <p:sldId id="313" r:id="rId12"/>
    <p:sldId id="311" r:id="rId13"/>
    <p:sldId id="301" r:id="rId14"/>
    <p:sldId id="299"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C2"/>
    <a:srgbClr val="A5579E"/>
    <a:srgbClr val="077F3A"/>
    <a:srgbClr val="DE2E80"/>
    <a:srgbClr val="961349"/>
    <a:srgbClr val="BE7D12"/>
    <a:srgbClr val="D95E25"/>
    <a:srgbClr val="A84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80"/>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5.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6D9A-3132-7A42-9EE4-95CB36466869}"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11F1C-6DEE-B842-9EC0-365AD397FA88}" type="slidenum">
              <a:rPr lang="en-US" smtClean="0"/>
              <a:t>‹#›</a:t>
            </a:fld>
            <a:endParaRPr lang="en-US"/>
          </a:p>
        </p:txBody>
      </p:sp>
    </p:spTree>
    <p:extLst>
      <p:ext uri="{BB962C8B-B14F-4D97-AF65-F5344CB8AC3E}">
        <p14:creationId xmlns:p14="http://schemas.microsoft.com/office/powerpoint/2010/main" val="10550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rang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9D5353-AE8B-5848-6EA6-FA43E470CE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090"/>
            <a:ext cx="12191999" cy="6841820"/>
          </a:xfrm>
          <a:prstGeom prst="rect">
            <a:avLst/>
          </a:prstGeom>
        </p:spPr>
      </p:pic>
      <p:sp>
        <p:nvSpPr>
          <p:cNvPr id="39" name="Picture Placeholder 38">
            <a:extLst>
              <a:ext uri="{FF2B5EF4-FFF2-40B4-BE49-F238E27FC236}">
                <a16:creationId xmlns:a16="http://schemas.microsoft.com/office/drawing/2014/main" id="{884FCA92-58CF-3349-97D7-1E91C53518F4}"/>
              </a:ext>
            </a:extLst>
          </p:cNvPr>
          <p:cNvSpPr>
            <a:spLocks noGrp="1"/>
          </p:cNvSpPr>
          <p:nvPr>
            <p:ph type="pic" sz="quarter" idx="15"/>
          </p:nvPr>
        </p:nvSpPr>
        <p:spPr>
          <a:xfrm>
            <a:off x="0" y="0"/>
            <a:ext cx="9845788" cy="6271200"/>
          </a:xfrm>
          <a:custGeom>
            <a:avLst/>
            <a:gdLst>
              <a:gd name="connsiteX0" fmla="*/ 4607605 w 9845788"/>
              <a:gd name="connsiteY0" fmla="*/ 0 h 6271758"/>
              <a:gd name="connsiteX1" fmla="*/ 9845788 w 9845788"/>
              <a:gd name="connsiteY1" fmla="*/ 0 h 6271758"/>
              <a:gd name="connsiteX2" fmla="*/ 9839596 w 9845788"/>
              <a:gd name="connsiteY2" fmla="*/ 195268 h 6271758"/>
              <a:gd name="connsiteX3" fmla="*/ 4037890 w 9845788"/>
              <a:gd name="connsiteY3" fmla="*/ 6271758 h 6271758"/>
              <a:gd name="connsiteX4" fmla="*/ 202015 w 9845788"/>
              <a:gd name="connsiteY4" fmla="*/ 5554333 h 6271758"/>
              <a:gd name="connsiteX5" fmla="*/ 0 w 9845788"/>
              <a:gd name="connsiteY5" fmla="*/ 5486430 h 6271758"/>
              <a:gd name="connsiteX6" fmla="*/ 0 w 9845788"/>
              <a:gd name="connsiteY6" fmla="*/ 217918 h 6271758"/>
              <a:gd name="connsiteX7" fmla="*/ 236772 w 9845788"/>
              <a:gd name="connsiteY7" fmla="*/ 181820 h 6271758"/>
              <a:gd name="connsiteX8" fmla="*/ 819207 w 9845788"/>
              <a:gd name="connsiteY8" fmla="*/ 147125 h 6271758"/>
              <a:gd name="connsiteX9" fmla="*/ 3558996 w 9845788"/>
              <a:gd name="connsiteY9" fmla="*/ 1130976 h 6271758"/>
              <a:gd name="connsiteX10" fmla="*/ 4366922 w 9845788"/>
              <a:gd name="connsiteY10" fmla="*/ 583668 h 6271758"/>
              <a:gd name="connsiteX11" fmla="*/ 4496419 w 9845788"/>
              <a:gd name="connsiteY11" fmla="*/ 258914 h 62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788" h="6271758">
                <a:moveTo>
                  <a:pt x="4607605" y="0"/>
                </a:moveTo>
                <a:lnTo>
                  <a:pt x="9845788" y="0"/>
                </a:lnTo>
                <a:lnTo>
                  <a:pt x="9839596" y="195268"/>
                </a:lnTo>
                <a:cubicBezTo>
                  <a:pt x="9697423" y="2492869"/>
                  <a:pt x="7370588" y="6271758"/>
                  <a:pt x="4037890" y="6271758"/>
                </a:cubicBezTo>
                <a:cubicBezTo>
                  <a:pt x="2190732" y="6271758"/>
                  <a:pt x="1170031" y="5890597"/>
                  <a:pt x="202015" y="5554333"/>
                </a:cubicBezTo>
                <a:lnTo>
                  <a:pt x="0" y="5486430"/>
                </a:lnTo>
                <a:lnTo>
                  <a:pt x="0" y="217918"/>
                </a:lnTo>
                <a:lnTo>
                  <a:pt x="236772" y="181820"/>
                </a:lnTo>
                <a:cubicBezTo>
                  <a:pt x="423732" y="159113"/>
                  <a:pt x="617836" y="147125"/>
                  <a:pt x="819207" y="147125"/>
                </a:cubicBezTo>
                <a:cubicBezTo>
                  <a:pt x="2624015" y="147125"/>
                  <a:pt x="2998660" y="1130976"/>
                  <a:pt x="3558996" y="1130976"/>
                </a:cubicBezTo>
                <a:cubicBezTo>
                  <a:pt x="3914091" y="1130976"/>
                  <a:pt x="4230095" y="928993"/>
                  <a:pt x="4366922" y="583668"/>
                </a:cubicBezTo>
                <a:cubicBezTo>
                  <a:pt x="4409274" y="477383"/>
                  <a:pt x="4451930" y="368349"/>
                  <a:pt x="4496419" y="258914"/>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7778338" y="1353455"/>
            <a:ext cx="4251365" cy="3751635"/>
          </a:xfrm>
        </p:spPr>
        <p:txBody>
          <a:bodyPr wrap="square" lIns="0" tIns="0" rIns="0" bIns="0" anchor="ctr" anchorCtr="0">
            <a:noAutofit/>
          </a:bodyPr>
          <a:lstStyle>
            <a:lvl1pPr algn="ctr">
              <a:lnSpc>
                <a:spcPct val="80000"/>
              </a:lnSpc>
              <a:defRPr sz="6800">
                <a:solidFill>
                  <a:schemeClr val="bg1"/>
                </a:solidFill>
              </a:defRPr>
            </a:lvl1pPr>
          </a:lstStyle>
          <a:p>
            <a:r>
              <a:rPr lang="en-GB" dirty="0"/>
              <a:t>Title here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dirty="0" err="1"/>
              <a:t>rzss.org.uk</a:t>
            </a:r>
            <a:endParaRPr lang="en-US" dirty="0"/>
          </a:p>
        </p:txBody>
      </p:sp>
      <p:pic>
        <p:nvPicPr>
          <p:cNvPr id="6" name="Picture 5" descr="Graphical user interface&#10;&#10;Description automatically generated">
            <a:extLst>
              <a:ext uri="{FF2B5EF4-FFF2-40B4-BE49-F238E27FC236}">
                <a16:creationId xmlns:a16="http://schemas.microsoft.com/office/drawing/2014/main" id="{0AD38AD0-F5A9-60AB-7949-0D3BA12FB6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spTree>
    <p:extLst>
      <p:ext uri="{BB962C8B-B14F-4D97-AF65-F5344CB8AC3E}">
        <p14:creationId xmlns:p14="http://schemas.microsoft.com/office/powerpoint/2010/main" val="76272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Purpl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bg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3667759"/>
            <a:ext cx="8081930" cy="2336801"/>
          </a:xfrm>
        </p:spPr>
        <p:txBody>
          <a:bodyPr lIns="0" tIns="0" rIns="0" bIns="0" numCol="1" spcCol="180000">
            <a:noAutofit/>
          </a:bodyPr>
          <a:lstStyle>
            <a:lvl1pPr marL="0" indent="0">
              <a:lnSpc>
                <a:spcPct val="100000"/>
              </a:lnSpc>
              <a:spcBef>
                <a:spcPts val="0"/>
              </a:spcBef>
              <a:buNone/>
              <a:defRPr sz="2200">
                <a:solidFill>
                  <a:schemeClr val="bg1"/>
                </a:solidFill>
              </a:defRPr>
            </a:lvl1pPr>
            <a:lvl2pPr marL="180000" indent="-180000">
              <a:lnSpc>
                <a:spcPct val="100000"/>
              </a:lnSpc>
              <a:spcBef>
                <a:spcPts val="0"/>
              </a:spcBef>
              <a:defRPr sz="2200">
                <a:solidFill>
                  <a:schemeClr val="bg1"/>
                </a:solidFill>
              </a:defRPr>
            </a:lvl2pPr>
            <a:lvl3pPr marL="360000" indent="-180000">
              <a:lnSpc>
                <a:spcPct val="100000"/>
              </a:lnSpc>
              <a:spcBef>
                <a:spcPts val="0"/>
              </a:spcBef>
              <a:defRPr sz="2200">
                <a:solidFill>
                  <a:schemeClr val="bg1"/>
                </a:solidFill>
              </a:defRPr>
            </a:lvl3pPr>
            <a:lvl4pPr marL="540000" indent="-180000">
              <a:lnSpc>
                <a:spcPct val="100000"/>
              </a:lnSpc>
              <a:spcBef>
                <a:spcPts val="0"/>
              </a:spcBef>
              <a:defRPr sz="2200">
                <a:solidFill>
                  <a:schemeClr val="bg1"/>
                </a:solidFill>
              </a:defRPr>
            </a:lvl4pPr>
            <a:lvl5pPr marL="720000" indent="-180000">
              <a:lnSpc>
                <a:spcPct val="100000"/>
              </a:lnSpc>
              <a:spcBef>
                <a:spcPts val="0"/>
              </a:spcBef>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
        <p:nvSpPr>
          <p:cNvPr id="9" name="Text Placeholder 9">
            <a:extLst>
              <a:ext uri="{FF2B5EF4-FFF2-40B4-BE49-F238E27FC236}">
                <a16:creationId xmlns:a16="http://schemas.microsoft.com/office/drawing/2014/main" id="{0BB2A133-748C-C18E-936F-5F36502DAEBD}"/>
              </a:ext>
            </a:extLst>
          </p:cNvPr>
          <p:cNvSpPr>
            <a:spLocks noGrp="1"/>
          </p:cNvSpPr>
          <p:nvPr>
            <p:ph type="body" sz="quarter" idx="16" hasCustomPrompt="1"/>
          </p:nvPr>
        </p:nvSpPr>
        <p:spPr>
          <a:xfrm>
            <a:off x="432150" y="1645920"/>
            <a:ext cx="8081930" cy="1887532"/>
          </a:xfrm>
        </p:spPr>
        <p:txBody>
          <a:bodyPr lIns="0" tIns="0" rIns="0" bIns="0" numCol="1" spcCol="180000" anchor="b" anchorCtr="0">
            <a:noAutofit/>
          </a:bodyPr>
          <a:lstStyle>
            <a:lvl1pPr marL="0" indent="0">
              <a:lnSpc>
                <a:spcPct val="90000"/>
              </a:lnSpc>
              <a:spcBef>
                <a:spcPts val="0"/>
              </a:spcBef>
              <a:buNone/>
              <a:defRPr sz="3200" b="1" i="0">
                <a:solidFill>
                  <a:schemeClr val="tx1"/>
                </a:solidFill>
                <a:latin typeface="Museo Sans 700" panose="02000000000000000000" pitchFamily="2" charset="77"/>
              </a:defRPr>
            </a:lvl1pPr>
            <a:lvl2pPr marL="180000" indent="-180000">
              <a:lnSpc>
                <a:spcPct val="100000"/>
              </a:lnSpc>
              <a:spcBef>
                <a:spcPts val="0"/>
              </a:spcBef>
              <a:defRPr sz="3200" b="1" i="0">
                <a:solidFill>
                  <a:schemeClr val="accent3"/>
                </a:solidFill>
                <a:latin typeface="Museo Sans 700" panose="02000000000000000000" pitchFamily="2" charset="77"/>
              </a:defRPr>
            </a:lvl2pPr>
            <a:lvl3pPr marL="360000" indent="-180000">
              <a:lnSpc>
                <a:spcPct val="100000"/>
              </a:lnSpc>
              <a:spcBef>
                <a:spcPts val="0"/>
              </a:spcBef>
              <a:defRPr sz="3200" b="1" i="0">
                <a:solidFill>
                  <a:schemeClr val="accent3"/>
                </a:solidFill>
                <a:latin typeface="Museo Sans 700" panose="02000000000000000000" pitchFamily="2" charset="77"/>
              </a:defRPr>
            </a:lvl3pPr>
            <a:lvl4pPr marL="540000" indent="-180000">
              <a:lnSpc>
                <a:spcPct val="100000"/>
              </a:lnSpc>
              <a:spcBef>
                <a:spcPts val="0"/>
              </a:spcBef>
              <a:defRPr sz="3200" b="1" i="0">
                <a:solidFill>
                  <a:schemeClr val="accent3"/>
                </a:solidFill>
                <a:latin typeface="Museo Sans 700" panose="02000000000000000000" pitchFamily="2" charset="77"/>
              </a:defRPr>
            </a:lvl4pPr>
            <a:lvl5pPr marL="720000" indent="-180000">
              <a:lnSpc>
                <a:spcPct val="100000"/>
              </a:lnSpc>
              <a:spcBef>
                <a:spcPts val="0"/>
              </a:spcBef>
              <a:defRPr sz="3200" b="1" i="0">
                <a:solidFill>
                  <a:schemeClr val="accent3"/>
                </a:solidFill>
                <a:latin typeface="Museo Sans 700" panose="02000000000000000000" pitchFamily="2" charset="77"/>
              </a:defRPr>
            </a:lvl5pPr>
          </a:lstStyle>
          <a:p>
            <a:pPr lvl="0"/>
            <a:r>
              <a:rPr lang="en-GB" dirty="0"/>
              <a:t>Intro text here</a:t>
            </a:r>
            <a:endParaRPr lang="en-US" dirty="0"/>
          </a:p>
        </p:txBody>
      </p:sp>
      <p:sp>
        <p:nvSpPr>
          <p:cNvPr id="7" name="Graphic 5">
            <a:extLst>
              <a:ext uri="{FF2B5EF4-FFF2-40B4-BE49-F238E27FC236}">
                <a16:creationId xmlns:a16="http://schemas.microsoft.com/office/drawing/2014/main" id="{C7C953C5-2561-9DBD-5522-53C4049A3D37}"/>
              </a:ext>
            </a:extLst>
          </p:cNvPr>
          <p:cNvSpPr>
            <a:spLocks noChangeAspect="1"/>
          </p:cNvSpPr>
          <p:nvPr/>
        </p:nvSpPr>
        <p:spPr>
          <a:xfrm flipH="1">
            <a:off x="2770976" y="-1717040"/>
            <a:ext cx="12063987" cy="8820550"/>
          </a:xfrm>
          <a:custGeom>
            <a:avLst/>
            <a:gdLst>
              <a:gd name="connsiteX0" fmla="*/ 3613780 w 5162680"/>
              <a:gd name="connsiteY0" fmla="*/ 480760 h 3774679"/>
              <a:gd name="connsiteX1" fmla="*/ 663542 w 5162680"/>
              <a:gd name="connsiteY1" fmla="*/ 2074408 h 3774679"/>
              <a:gd name="connsiteX2" fmla="*/ 0 w 5162680"/>
              <a:gd name="connsiteY2" fmla="*/ 3774680 h 3774679"/>
              <a:gd name="connsiteX3" fmla="*/ 520742 w 5162680"/>
              <a:gd name="connsiteY3" fmla="*/ 3600464 h 3774679"/>
              <a:gd name="connsiteX4" fmla="*/ 1260444 w 5162680"/>
              <a:gd name="connsiteY4" fmla="*/ 3192056 h 3774679"/>
              <a:gd name="connsiteX5" fmla="*/ 1141444 w 5162680"/>
              <a:gd name="connsiteY5" fmla="*/ 2875992 h 3774679"/>
              <a:gd name="connsiteX6" fmla="*/ 1376587 w 5162680"/>
              <a:gd name="connsiteY6" fmla="*/ 3182536 h 3774679"/>
              <a:gd name="connsiteX7" fmla="*/ 1596499 w 5162680"/>
              <a:gd name="connsiteY7" fmla="*/ 3155880 h 3774679"/>
              <a:gd name="connsiteX8" fmla="*/ 1519387 w 5162680"/>
              <a:gd name="connsiteY8" fmla="*/ 2487576 h 3774679"/>
              <a:gd name="connsiteX9" fmla="*/ 1791658 w 5162680"/>
              <a:gd name="connsiteY9" fmla="*/ 3107328 h 3774679"/>
              <a:gd name="connsiteX10" fmla="*/ 2307640 w 5162680"/>
              <a:gd name="connsiteY10" fmla="*/ 2742712 h 3774679"/>
              <a:gd name="connsiteX11" fmla="*/ 2050601 w 5162680"/>
              <a:gd name="connsiteY11" fmla="*/ 2431408 h 3774679"/>
              <a:gd name="connsiteX12" fmla="*/ 2384752 w 5162680"/>
              <a:gd name="connsiteY12" fmla="*/ 2644656 h 3774679"/>
              <a:gd name="connsiteX13" fmla="*/ 2412360 w 5162680"/>
              <a:gd name="connsiteY13" fmla="*/ 2606576 h 3774679"/>
              <a:gd name="connsiteX14" fmla="*/ 2466624 w 5162680"/>
              <a:gd name="connsiteY14" fmla="*/ 2537080 h 3774679"/>
              <a:gd name="connsiteX15" fmla="*/ 2082969 w 5162680"/>
              <a:gd name="connsiteY15" fmla="*/ 1892576 h 3774679"/>
              <a:gd name="connsiteX16" fmla="*/ 2610376 w 5162680"/>
              <a:gd name="connsiteY16" fmla="*/ 2404752 h 3774679"/>
              <a:gd name="connsiteX17" fmla="*/ 3056862 w 5162680"/>
              <a:gd name="connsiteY17" fmla="*/ 2150568 h 3774679"/>
              <a:gd name="connsiteX18" fmla="*/ 2638935 w 5162680"/>
              <a:gd name="connsiteY18" fmla="*/ 1488928 h 3774679"/>
              <a:gd name="connsiteX19" fmla="*/ 3225365 w 5162680"/>
              <a:gd name="connsiteY19" fmla="*/ 2050608 h 3774679"/>
              <a:gd name="connsiteX20" fmla="*/ 3310093 w 5162680"/>
              <a:gd name="connsiteY20" fmla="*/ 1978256 h 3774679"/>
              <a:gd name="connsiteX21" fmla="*/ 3664236 w 5162680"/>
              <a:gd name="connsiteY21" fmla="*/ 1391824 h 3774679"/>
              <a:gd name="connsiteX22" fmla="*/ 3444325 w 5162680"/>
              <a:gd name="connsiteY22" fmla="*/ 965328 h 3774679"/>
              <a:gd name="connsiteX23" fmla="*/ 3774668 w 5162680"/>
              <a:gd name="connsiteY23" fmla="*/ 1275680 h 3774679"/>
              <a:gd name="connsiteX24" fmla="*/ 3937459 w 5162680"/>
              <a:gd name="connsiteY24" fmla="*/ 1148112 h 3774679"/>
              <a:gd name="connsiteX25" fmla="*/ 3976491 w 5162680"/>
              <a:gd name="connsiteY25" fmla="*/ 1122408 h 3774679"/>
              <a:gd name="connsiteX26" fmla="*/ 3702315 w 5162680"/>
              <a:gd name="connsiteY26" fmla="*/ 789208 h 3774679"/>
              <a:gd name="connsiteX27" fmla="*/ 4088827 w 5162680"/>
              <a:gd name="connsiteY27" fmla="*/ 1049104 h 3774679"/>
              <a:gd name="connsiteX28" fmla="*/ 5162679 w 5162680"/>
              <a:gd name="connsiteY28" fmla="*/ 0 h 3774679"/>
              <a:gd name="connsiteX29" fmla="*/ 3613780 w 5162680"/>
              <a:gd name="connsiteY29" fmla="*/ 480760 h 377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62680" h="3774679">
                <a:moveTo>
                  <a:pt x="3613780" y="480760"/>
                </a:moveTo>
                <a:cubicBezTo>
                  <a:pt x="2392368" y="836808"/>
                  <a:pt x="1318516" y="1171912"/>
                  <a:pt x="663542" y="2074408"/>
                </a:cubicBezTo>
                <a:cubicBezTo>
                  <a:pt x="8568" y="2976904"/>
                  <a:pt x="0" y="3774680"/>
                  <a:pt x="0" y="3774680"/>
                </a:cubicBezTo>
                <a:cubicBezTo>
                  <a:pt x="0" y="3774680"/>
                  <a:pt x="312255" y="3744216"/>
                  <a:pt x="520742" y="3600464"/>
                </a:cubicBezTo>
                <a:cubicBezTo>
                  <a:pt x="723518" y="3460520"/>
                  <a:pt x="876789" y="3232992"/>
                  <a:pt x="1260444" y="3192056"/>
                </a:cubicBezTo>
                <a:cubicBezTo>
                  <a:pt x="1240452" y="3107328"/>
                  <a:pt x="1205228" y="2998800"/>
                  <a:pt x="1141444" y="2875992"/>
                </a:cubicBezTo>
                <a:cubicBezTo>
                  <a:pt x="1240452" y="2970240"/>
                  <a:pt x="1320419" y="3086384"/>
                  <a:pt x="1376587" y="3182536"/>
                </a:cubicBezTo>
                <a:cubicBezTo>
                  <a:pt x="1451795" y="3175872"/>
                  <a:pt x="1524147" y="3168256"/>
                  <a:pt x="1596499" y="3155880"/>
                </a:cubicBezTo>
                <a:cubicBezTo>
                  <a:pt x="1586979" y="2994992"/>
                  <a:pt x="1565083" y="2701776"/>
                  <a:pt x="1519387" y="2487576"/>
                </a:cubicBezTo>
                <a:cubicBezTo>
                  <a:pt x="1673610" y="2738904"/>
                  <a:pt x="1752626" y="2955960"/>
                  <a:pt x="1791658" y="3107328"/>
                </a:cubicBezTo>
                <a:cubicBezTo>
                  <a:pt x="1968729" y="3048304"/>
                  <a:pt x="2139137" y="2942632"/>
                  <a:pt x="2307640" y="2742712"/>
                </a:cubicBezTo>
                <a:cubicBezTo>
                  <a:pt x="2243857" y="2643704"/>
                  <a:pt x="2142945" y="2500904"/>
                  <a:pt x="2050601" y="2431408"/>
                </a:cubicBezTo>
                <a:cubicBezTo>
                  <a:pt x="2211489" y="2499000"/>
                  <a:pt x="2317160" y="2576112"/>
                  <a:pt x="2384752" y="2644656"/>
                </a:cubicBezTo>
                <a:cubicBezTo>
                  <a:pt x="2394272" y="2632280"/>
                  <a:pt x="2402840" y="2619904"/>
                  <a:pt x="2412360" y="2606576"/>
                </a:cubicBezTo>
                <a:cubicBezTo>
                  <a:pt x="2429496" y="2581824"/>
                  <a:pt x="2447584" y="2558976"/>
                  <a:pt x="2466624" y="2537080"/>
                </a:cubicBezTo>
                <a:cubicBezTo>
                  <a:pt x="2409504" y="2410464"/>
                  <a:pt x="2290504" y="2178176"/>
                  <a:pt x="2082969" y="1892576"/>
                </a:cubicBezTo>
                <a:cubicBezTo>
                  <a:pt x="2397128" y="2132480"/>
                  <a:pt x="2543736" y="2306696"/>
                  <a:pt x="2610376" y="2404752"/>
                </a:cubicBezTo>
                <a:cubicBezTo>
                  <a:pt x="2752223" y="2297176"/>
                  <a:pt x="2915015" y="2224824"/>
                  <a:pt x="3056862" y="2150568"/>
                </a:cubicBezTo>
                <a:cubicBezTo>
                  <a:pt x="2990222" y="2012528"/>
                  <a:pt x="2842662" y="1730736"/>
                  <a:pt x="2638935" y="1488928"/>
                </a:cubicBezTo>
                <a:cubicBezTo>
                  <a:pt x="2952142" y="1705984"/>
                  <a:pt x="3138734" y="1930656"/>
                  <a:pt x="3225365" y="2050608"/>
                </a:cubicBezTo>
                <a:cubicBezTo>
                  <a:pt x="3256781" y="2027760"/>
                  <a:pt x="3285341" y="2003960"/>
                  <a:pt x="3310093" y="1978256"/>
                </a:cubicBezTo>
                <a:cubicBezTo>
                  <a:pt x="3454796" y="1824032"/>
                  <a:pt x="3480500" y="1614592"/>
                  <a:pt x="3664236" y="1391824"/>
                </a:cubicBezTo>
                <a:cubicBezTo>
                  <a:pt x="3617588" y="1293768"/>
                  <a:pt x="3539524" y="1133832"/>
                  <a:pt x="3444325" y="965328"/>
                </a:cubicBezTo>
                <a:cubicBezTo>
                  <a:pt x="3610924" y="1072904"/>
                  <a:pt x="3713740" y="1187144"/>
                  <a:pt x="3774668" y="1275680"/>
                </a:cubicBezTo>
                <a:cubicBezTo>
                  <a:pt x="3821315" y="1233792"/>
                  <a:pt x="3874627" y="1190952"/>
                  <a:pt x="3937459" y="1148112"/>
                </a:cubicBezTo>
                <a:cubicBezTo>
                  <a:pt x="3949835" y="1139544"/>
                  <a:pt x="3963163" y="1130976"/>
                  <a:pt x="3976491" y="1122408"/>
                </a:cubicBezTo>
                <a:cubicBezTo>
                  <a:pt x="3929843" y="1034824"/>
                  <a:pt x="3844163" y="906304"/>
                  <a:pt x="3702315" y="789208"/>
                </a:cubicBezTo>
                <a:cubicBezTo>
                  <a:pt x="3869867" y="871080"/>
                  <a:pt x="3995531" y="962472"/>
                  <a:pt x="4088827" y="1049104"/>
                </a:cubicBezTo>
                <a:cubicBezTo>
                  <a:pt x="4521985" y="768264"/>
                  <a:pt x="5044631" y="453152"/>
                  <a:pt x="5162679" y="0"/>
                </a:cubicBezTo>
                <a:cubicBezTo>
                  <a:pt x="5163631" y="0"/>
                  <a:pt x="4835192" y="124712"/>
                  <a:pt x="3613780" y="480760"/>
                </a:cubicBezTo>
                <a:close/>
              </a:path>
            </a:pathLst>
          </a:custGeom>
          <a:solidFill>
            <a:schemeClr val="bg1">
              <a:alpha val="9698"/>
            </a:schemeClr>
          </a:solidFill>
          <a:ln w="9517" cap="flat">
            <a:noFill/>
            <a:prstDash val="solid"/>
            <a:miter/>
          </a:ln>
        </p:spPr>
        <p:txBody>
          <a:bodyPr rtlCol="0" anchor="ctr"/>
          <a:lstStyle/>
          <a:p>
            <a:endParaRPr lang="en-US"/>
          </a:p>
        </p:txBody>
      </p:sp>
    </p:spTree>
    <p:extLst>
      <p:ext uri="{BB962C8B-B14F-4D97-AF65-F5344CB8AC3E}">
        <p14:creationId xmlns:p14="http://schemas.microsoft.com/office/powerpoint/2010/main" val="16922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tx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3667759"/>
            <a:ext cx="8081930" cy="2336801"/>
          </a:xfrm>
        </p:spPr>
        <p:txBody>
          <a:bodyPr lIns="0" tIns="0" rIns="0" bIns="0" numCol="1" spcCol="180000">
            <a:noAutofit/>
          </a:bodyPr>
          <a:lstStyle>
            <a:lvl1pPr marL="0" indent="0">
              <a:lnSpc>
                <a:spcPct val="100000"/>
              </a:lnSpc>
              <a:spcBef>
                <a:spcPts val="0"/>
              </a:spcBef>
              <a:buNone/>
              <a:defRPr sz="2200">
                <a:solidFill>
                  <a:schemeClr val="tx1"/>
                </a:solidFill>
              </a:defRPr>
            </a:lvl1pPr>
            <a:lvl2pPr marL="180000" indent="-180000">
              <a:lnSpc>
                <a:spcPct val="100000"/>
              </a:lnSpc>
              <a:spcBef>
                <a:spcPts val="0"/>
              </a:spcBef>
              <a:defRPr sz="2200">
                <a:solidFill>
                  <a:schemeClr val="tx1"/>
                </a:solidFill>
              </a:defRPr>
            </a:lvl2pPr>
            <a:lvl3pPr marL="360000" indent="-180000">
              <a:lnSpc>
                <a:spcPct val="100000"/>
              </a:lnSpc>
              <a:spcBef>
                <a:spcPts val="0"/>
              </a:spcBef>
              <a:defRPr sz="2200">
                <a:solidFill>
                  <a:schemeClr val="tx1"/>
                </a:solidFill>
              </a:defRPr>
            </a:lvl3pPr>
            <a:lvl4pPr marL="540000" indent="-180000">
              <a:lnSpc>
                <a:spcPct val="100000"/>
              </a:lnSpc>
              <a:spcBef>
                <a:spcPts val="0"/>
              </a:spcBef>
              <a:defRPr sz="2200">
                <a:solidFill>
                  <a:schemeClr val="tx1"/>
                </a:solidFill>
              </a:defRPr>
            </a:lvl4pPr>
            <a:lvl5pPr marL="720000" indent="-180000">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tx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9" name="Text Placeholder 9">
            <a:extLst>
              <a:ext uri="{FF2B5EF4-FFF2-40B4-BE49-F238E27FC236}">
                <a16:creationId xmlns:a16="http://schemas.microsoft.com/office/drawing/2014/main" id="{0BB2A133-748C-C18E-936F-5F36502DAEBD}"/>
              </a:ext>
            </a:extLst>
          </p:cNvPr>
          <p:cNvSpPr>
            <a:spLocks noGrp="1"/>
          </p:cNvSpPr>
          <p:nvPr>
            <p:ph type="body" sz="quarter" idx="16" hasCustomPrompt="1"/>
          </p:nvPr>
        </p:nvSpPr>
        <p:spPr>
          <a:xfrm>
            <a:off x="432150" y="1645920"/>
            <a:ext cx="8081930" cy="1887532"/>
          </a:xfrm>
        </p:spPr>
        <p:txBody>
          <a:bodyPr lIns="0" tIns="0" rIns="0" bIns="0" numCol="1" spcCol="180000" anchor="b" anchorCtr="0">
            <a:noAutofit/>
          </a:bodyPr>
          <a:lstStyle>
            <a:lvl1pPr marL="0" indent="0">
              <a:lnSpc>
                <a:spcPct val="90000"/>
              </a:lnSpc>
              <a:spcBef>
                <a:spcPts val="0"/>
              </a:spcBef>
              <a:buNone/>
              <a:defRPr sz="3200" b="1" i="0">
                <a:solidFill>
                  <a:schemeClr val="bg1"/>
                </a:solidFill>
                <a:latin typeface="Museo Sans 700" panose="02000000000000000000" pitchFamily="2" charset="77"/>
              </a:defRPr>
            </a:lvl1pPr>
            <a:lvl2pPr marL="180000" indent="-180000">
              <a:lnSpc>
                <a:spcPct val="100000"/>
              </a:lnSpc>
              <a:spcBef>
                <a:spcPts val="0"/>
              </a:spcBef>
              <a:defRPr sz="3200" b="1" i="0">
                <a:solidFill>
                  <a:schemeClr val="accent3"/>
                </a:solidFill>
                <a:latin typeface="Museo Sans 700" panose="02000000000000000000" pitchFamily="2" charset="77"/>
              </a:defRPr>
            </a:lvl2pPr>
            <a:lvl3pPr marL="360000" indent="-180000">
              <a:lnSpc>
                <a:spcPct val="100000"/>
              </a:lnSpc>
              <a:spcBef>
                <a:spcPts val="0"/>
              </a:spcBef>
              <a:defRPr sz="3200" b="1" i="0">
                <a:solidFill>
                  <a:schemeClr val="accent3"/>
                </a:solidFill>
                <a:latin typeface="Museo Sans 700" panose="02000000000000000000" pitchFamily="2" charset="77"/>
              </a:defRPr>
            </a:lvl3pPr>
            <a:lvl4pPr marL="540000" indent="-180000">
              <a:lnSpc>
                <a:spcPct val="100000"/>
              </a:lnSpc>
              <a:spcBef>
                <a:spcPts val="0"/>
              </a:spcBef>
              <a:defRPr sz="3200" b="1" i="0">
                <a:solidFill>
                  <a:schemeClr val="accent3"/>
                </a:solidFill>
                <a:latin typeface="Museo Sans 700" panose="02000000000000000000" pitchFamily="2" charset="77"/>
              </a:defRPr>
            </a:lvl4pPr>
            <a:lvl5pPr marL="720000" indent="-180000">
              <a:lnSpc>
                <a:spcPct val="100000"/>
              </a:lnSpc>
              <a:spcBef>
                <a:spcPts val="0"/>
              </a:spcBef>
              <a:defRPr sz="3200" b="1" i="0">
                <a:solidFill>
                  <a:schemeClr val="accent3"/>
                </a:solidFill>
                <a:latin typeface="Museo Sans 700" panose="02000000000000000000" pitchFamily="2" charset="77"/>
              </a:defRPr>
            </a:lvl5pPr>
          </a:lstStyle>
          <a:p>
            <a:pPr lvl="0"/>
            <a:r>
              <a:rPr lang="en-GB" dirty="0"/>
              <a:t>Intro text here</a:t>
            </a:r>
            <a:endParaRPr lang="en-US" dirty="0"/>
          </a:p>
        </p:txBody>
      </p:sp>
      <p:sp>
        <p:nvSpPr>
          <p:cNvPr id="7" name="Graphic 5">
            <a:extLst>
              <a:ext uri="{FF2B5EF4-FFF2-40B4-BE49-F238E27FC236}">
                <a16:creationId xmlns:a16="http://schemas.microsoft.com/office/drawing/2014/main" id="{C7C953C5-2561-9DBD-5522-53C4049A3D37}"/>
              </a:ext>
            </a:extLst>
          </p:cNvPr>
          <p:cNvSpPr>
            <a:spLocks noChangeAspect="1"/>
          </p:cNvSpPr>
          <p:nvPr/>
        </p:nvSpPr>
        <p:spPr>
          <a:xfrm flipH="1">
            <a:off x="2770976" y="-1717040"/>
            <a:ext cx="12063987" cy="8820550"/>
          </a:xfrm>
          <a:custGeom>
            <a:avLst/>
            <a:gdLst>
              <a:gd name="connsiteX0" fmla="*/ 3613780 w 5162680"/>
              <a:gd name="connsiteY0" fmla="*/ 480760 h 3774679"/>
              <a:gd name="connsiteX1" fmla="*/ 663542 w 5162680"/>
              <a:gd name="connsiteY1" fmla="*/ 2074408 h 3774679"/>
              <a:gd name="connsiteX2" fmla="*/ 0 w 5162680"/>
              <a:gd name="connsiteY2" fmla="*/ 3774680 h 3774679"/>
              <a:gd name="connsiteX3" fmla="*/ 520742 w 5162680"/>
              <a:gd name="connsiteY3" fmla="*/ 3600464 h 3774679"/>
              <a:gd name="connsiteX4" fmla="*/ 1260444 w 5162680"/>
              <a:gd name="connsiteY4" fmla="*/ 3192056 h 3774679"/>
              <a:gd name="connsiteX5" fmla="*/ 1141444 w 5162680"/>
              <a:gd name="connsiteY5" fmla="*/ 2875992 h 3774679"/>
              <a:gd name="connsiteX6" fmla="*/ 1376587 w 5162680"/>
              <a:gd name="connsiteY6" fmla="*/ 3182536 h 3774679"/>
              <a:gd name="connsiteX7" fmla="*/ 1596499 w 5162680"/>
              <a:gd name="connsiteY7" fmla="*/ 3155880 h 3774679"/>
              <a:gd name="connsiteX8" fmla="*/ 1519387 w 5162680"/>
              <a:gd name="connsiteY8" fmla="*/ 2487576 h 3774679"/>
              <a:gd name="connsiteX9" fmla="*/ 1791658 w 5162680"/>
              <a:gd name="connsiteY9" fmla="*/ 3107328 h 3774679"/>
              <a:gd name="connsiteX10" fmla="*/ 2307640 w 5162680"/>
              <a:gd name="connsiteY10" fmla="*/ 2742712 h 3774679"/>
              <a:gd name="connsiteX11" fmla="*/ 2050601 w 5162680"/>
              <a:gd name="connsiteY11" fmla="*/ 2431408 h 3774679"/>
              <a:gd name="connsiteX12" fmla="*/ 2384752 w 5162680"/>
              <a:gd name="connsiteY12" fmla="*/ 2644656 h 3774679"/>
              <a:gd name="connsiteX13" fmla="*/ 2412360 w 5162680"/>
              <a:gd name="connsiteY13" fmla="*/ 2606576 h 3774679"/>
              <a:gd name="connsiteX14" fmla="*/ 2466624 w 5162680"/>
              <a:gd name="connsiteY14" fmla="*/ 2537080 h 3774679"/>
              <a:gd name="connsiteX15" fmla="*/ 2082969 w 5162680"/>
              <a:gd name="connsiteY15" fmla="*/ 1892576 h 3774679"/>
              <a:gd name="connsiteX16" fmla="*/ 2610376 w 5162680"/>
              <a:gd name="connsiteY16" fmla="*/ 2404752 h 3774679"/>
              <a:gd name="connsiteX17" fmla="*/ 3056862 w 5162680"/>
              <a:gd name="connsiteY17" fmla="*/ 2150568 h 3774679"/>
              <a:gd name="connsiteX18" fmla="*/ 2638935 w 5162680"/>
              <a:gd name="connsiteY18" fmla="*/ 1488928 h 3774679"/>
              <a:gd name="connsiteX19" fmla="*/ 3225365 w 5162680"/>
              <a:gd name="connsiteY19" fmla="*/ 2050608 h 3774679"/>
              <a:gd name="connsiteX20" fmla="*/ 3310093 w 5162680"/>
              <a:gd name="connsiteY20" fmla="*/ 1978256 h 3774679"/>
              <a:gd name="connsiteX21" fmla="*/ 3664236 w 5162680"/>
              <a:gd name="connsiteY21" fmla="*/ 1391824 h 3774679"/>
              <a:gd name="connsiteX22" fmla="*/ 3444325 w 5162680"/>
              <a:gd name="connsiteY22" fmla="*/ 965328 h 3774679"/>
              <a:gd name="connsiteX23" fmla="*/ 3774668 w 5162680"/>
              <a:gd name="connsiteY23" fmla="*/ 1275680 h 3774679"/>
              <a:gd name="connsiteX24" fmla="*/ 3937459 w 5162680"/>
              <a:gd name="connsiteY24" fmla="*/ 1148112 h 3774679"/>
              <a:gd name="connsiteX25" fmla="*/ 3976491 w 5162680"/>
              <a:gd name="connsiteY25" fmla="*/ 1122408 h 3774679"/>
              <a:gd name="connsiteX26" fmla="*/ 3702315 w 5162680"/>
              <a:gd name="connsiteY26" fmla="*/ 789208 h 3774679"/>
              <a:gd name="connsiteX27" fmla="*/ 4088827 w 5162680"/>
              <a:gd name="connsiteY27" fmla="*/ 1049104 h 3774679"/>
              <a:gd name="connsiteX28" fmla="*/ 5162679 w 5162680"/>
              <a:gd name="connsiteY28" fmla="*/ 0 h 3774679"/>
              <a:gd name="connsiteX29" fmla="*/ 3613780 w 5162680"/>
              <a:gd name="connsiteY29" fmla="*/ 480760 h 377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62680" h="3774679">
                <a:moveTo>
                  <a:pt x="3613780" y="480760"/>
                </a:moveTo>
                <a:cubicBezTo>
                  <a:pt x="2392368" y="836808"/>
                  <a:pt x="1318516" y="1171912"/>
                  <a:pt x="663542" y="2074408"/>
                </a:cubicBezTo>
                <a:cubicBezTo>
                  <a:pt x="8568" y="2976904"/>
                  <a:pt x="0" y="3774680"/>
                  <a:pt x="0" y="3774680"/>
                </a:cubicBezTo>
                <a:cubicBezTo>
                  <a:pt x="0" y="3774680"/>
                  <a:pt x="312255" y="3744216"/>
                  <a:pt x="520742" y="3600464"/>
                </a:cubicBezTo>
                <a:cubicBezTo>
                  <a:pt x="723518" y="3460520"/>
                  <a:pt x="876789" y="3232992"/>
                  <a:pt x="1260444" y="3192056"/>
                </a:cubicBezTo>
                <a:cubicBezTo>
                  <a:pt x="1240452" y="3107328"/>
                  <a:pt x="1205228" y="2998800"/>
                  <a:pt x="1141444" y="2875992"/>
                </a:cubicBezTo>
                <a:cubicBezTo>
                  <a:pt x="1240452" y="2970240"/>
                  <a:pt x="1320419" y="3086384"/>
                  <a:pt x="1376587" y="3182536"/>
                </a:cubicBezTo>
                <a:cubicBezTo>
                  <a:pt x="1451795" y="3175872"/>
                  <a:pt x="1524147" y="3168256"/>
                  <a:pt x="1596499" y="3155880"/>
                </a:cubicBezTo>
                <a:cubicBezTo>
                  <a:pt x="1586979" y="2994992"/>
                  <a:pt x="1565083" y="2701776"/>
                  <a:pt x="1519387" y="2487576"/>
                </a:cubicBezTo>
                <a:cubicBezTo>
                  <a:pt x="1673610" y="2738904"/>
                  <a:pt x="1752626" y="2955960"/>
                  <a:pt x="1791658" y="3107328"/>
                </a:cubicBezTo>
                <a:cubicBezTo>
                  <a:pt x="1968729" y="3048304"/>
                  <a:pt x="2139137" y="2942632"/>
                  <a:pt x="2307640" y="2742712"/>
                </a:cubicBezTo>
                <a:cubicBezTo>
                  <a:pt x="2243857" y="2643704"/>
                  <a:pt x="2142945" y="2500904"/>
                  <a:pt x="2050601" y="2431408"/>
                </a:cubicBezTo>
                <a:cubicBezTo>
                  <a:pt x="2211489" y="2499000"/>
                  <a:pt x="2317160" y="2576112"/>
                  <a:pt x="2384752" y="2644656"/>
                </a:cubicBezTo>
                <a:cubicBezTo>
                  <a:pt x="2394272" y="2632280"/>
                  <a:pt x="2402840" y="2619904"/>
                  <a:pt x="2412360" y="2606576"/>
                </a:cubicBezTo>
                <a:cubicBezTo>
                  <a:pt x="2429496" y="2581824"/>
                  <a:pt x="2447584" y="2558976"/>
                  <a:pt x="2466624" y="2537080"/>
                </a:cubicBezTo>
                <a:cubicBezTo>
                  <a:pt x="2409504" y="2410464"/>
                  <a:pt x="2290504" y="2178176"/>
                  <a:pt x="2082969" y="1892576"/>
                </a:cubicBezTo>
                <a:cubicBezTo>
                  <a:pt x="2397128" y="2132480"/>
                  <a:pt x="2543736" y="2306696"/>
                  <a:pt x="2610376" y="2404752"/>
                </a:cubicBezTo>
                <a:cubicBezTo>
                  <a:pt x="2752223" y="2297176"/>
                  <a:pt x="2915015" y="2224824"/>
                  <a:pt x="3056862" y="2150568"/>
                </a:cubicBezTo>
                <a:cubicBezTo>
                  <a:pt x="2990222" y="2012528"/>
                  <a:pt x="2842662" y="1730736"/>
                  <a:pt x="2638935" y="1488928"/>
                </a:cubicBezTo>
                <a:cubicBezTo>
                  <a:pt x="2952142" y="1705984"/>
                  <a:pt x="3138734" y="1930656"/>
                  <a:pt x="3225365" y="2050608"/>
                </a:cubicBezTo>
                <a:cubicBezTo>
                  <a:pt x="3256781" y="2027760"/>
                  <a:pt x="3285341" y="2003960"/>
                  <a:pt x="3310093" y="1978256"/>
                </a:cubicBezTo>
                <a:cubicBezTo>
                  <a:pt x="3454796" y="1824032"/>
                  <a:pt x="3480500" y="1614592"/>
                  <a:pt x="3664236" y="1391824"/>
                </a:cubicBezTo>
                <a:cubicBezTo>
                  <a:pt x="3617588" y="1293768"/>
                  <a:pt x="3539524" y="1133832"/>
                  <a:pt x="3444325" y="965328"/>
                </a:cubicBezTo>
                <a:cubicBezTo>
                  <a:pt x="3610924" y="1072904"/>
                  <a:pt x="3713740" y="1187144"/>
                  <a:pt x="3774668" y="1275680"/>
                </a:cubicBezTo>
                <a:cubicBezTo>
                  <a:pt x="3821315" y="1233792"/>
                  <a:pt x="3874627" y="1190952"/>
                  <a:pt x="3937459" y="1148112"/>
                </a:cubicBezTo>
                <a:cubicBezTo>
                  <a:pt x="3949835" y="1139544"/>
                  <a:pt x="3963163" y="1130976"/>
                  <a:pt x="3976491" y="1122408"/>
                </a:cubicBezTo>
                <a:cubicBezTo>
                  <a:pt x="3929843" y="1034824"/>
                  <a:pt x="3844163" y="906304"/>
                  <a:pt x="3702315" y="789208"/>
                </a:cubicBezTo>
                <a:cubicBezTo>
                  <a:pt x="3869867" y="871080"/>
                  <a:pt x="3995531" y="962472"/>
                  <a:pt x="4088827" y="1049104"/>
                </a:cubicBezTo>
                <a:cubicBezTo>
                  <a:pt x="4521985" y="768264"/>
                  <a:pt x="5044631" y="453152"/>
                  <a:pt x="5162679" y="0"/>
                </a:cubicBezTo>
                <a:cubicBezTo>
                  <a:pt x="5163631" y="0"/>
                  <a:pt x="4835192" y="124712"/>
                  <a:pt x="3613780" y="480760"/>
                </a:cubicBezTo>
                <a:close/>
              </a:path>
            </a:pathLst>
          </a:custGeom>
          <a:solidFill>
            <a:schemeClr val="bg1">
              <a:alpha val="9698"/>
            </a:schemeClr>
          </a:solidFill>
          <a:ln w="9517" cap="flat">
            <a:noFill/>
            <a:prstDash val="solid"/>
            <a:miter/>
          </a:ln>
        </p:spPr>
        <p:txBody>
          <a:bodyPr rtlCol="0" anchor="ctr"/>
          <a:lstStyle/>
          <a:p>
            <a:endParaRPr lang="en-US"/>
          </a:p>
        </p:txBody>
      </p:sp>
    </p:spTree>
    <p:extLst>
      <p:ext uri="{BB962C8B-B14F-4D97-AF65-F5344CB8AC3E}">
        <p14:creationId xmlns:p14="http://schemas.microsoft.com/office/powerpoint/2010/main" val="310864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 Leaf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tx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3667759"/>
            <a:ext cx="8081930" cy="2336801"/>
          </a:xfrm>
        </p:spPr>
        <p:txBody>
          <a:bodyPr lIns="0" tIns="0" rIns="0" bIns="0" numCol="1" spcCol="180000">
            <a:noAutofit/>
          </a:bodyPr>
          <a:lstStyle>
            <a:lvl1pPr marL="0" indent="0">
              <a:lnSpc>
                <a:spcPct val="100000"/>
              </a:lnSpc>
              <a:spcBef>
                <a:spcPts val="0"/>
              </a:spcBef>
              <a:buNone/>
              <a:defRPr sz="2200">
                <a:solidFill>
                  <a:schemeClr val="tx1"/>
                </a:solidFill>
              </a:defRPr>
            </a:lvl1pPr>
            <a:lvl2pPr marL="180000" indent="-180000">
              <a:lnSpc>
                <a:spcPct val="100000"/>
              </a:lnSpc>
              <a:spcBef>
                <a:spcPts val="0"/>
              </a:spcBef>
              <a:defRPr sz="2200">
                <a:solidFill>
                  <a:schemeClr val="tx1"/>
                </a:solidFill>
              </a:defRPr>
            </a:lvl2pPr>
            <a:lvl3pPr marL="360000" indent="-180000">
              <a:lnSpc>
                <a:spcPct val="100000"/>
              </a:lnSpc>
              <a:spcBef>
                <a:spcPts val="0"/>
              </a:spcBef>
              <a:defRPr sz="2200">
                <a:solidFill>
                  <a:schemeClr val="tx1"/>
                </a:solidFill>
              </a:defRPr>
            </a:lvl3pPr>
            <a:lvl4pPr marL="540000" indent="-180000">
              <a:lnSpc>
                <a:spcPct val="100000"/>
              </a:lnSpc>
              <a:spcBef>
                <a:spcPts val="0"/>
              </a:spcBef>
              <a:defRPr sz="2200">
                <a:solidFill>
                  <a:schemeClr val="tx1"/>
                </a:solidFill>
              </a:defRPr>
            </a:lvl4pPr>
            <a:lvl5pPr marL="720000" indent="-180000">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tx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9" name="Text Placeholder 9">
            <a:extLst>
              <a:ext uri="{FF2B5EF4-FFF2-40B4-BE49-F238E27FC236}">
                <a16:creationId xmlns:a16="http://schemas.microsoft.com/office/drawing/2014/main" id="{0BB2A133-748C-C18E-936F-5F36502DAEBD}"/>
              </a:ext>
            </a:extLst>
          </p:cNvPr>
          <p:cNvSpPr>
            <a:spLocks noGrp="1"/>
          </p:cNvSpPr>
          <p:nvPr>
            <p:ph type="body" sz="quarter" idx="16" hasCustomPrompt="1"/>
          </p:nvPr>
        </p:nvSpPr>
        <p:spPr>
          <a:xfrm>
            <a:off x="432150" y="1645920"/>
            <a:ext cx="8081930" cy="1887532"/>
          </a:xfrm>
        </p:spPr>
        <p:txBody>
          <a:bodyPr lIns="0" tIns="0" rIns="0" bIns="0" numCol="1" spcCol="180000" anchor="b" anchorCtr="0">
            <a:noAutofit/>
          </a:bodyPr>
          <a:lstStyle>
            <a:lvl1pPr marL="0" indent="0">
              <a:lnSpc>
                <a:spcPct val="90000"/>
              </a:lnSpc>
              <a:spcBef>
                <a:spcPts val="0"/>
              </a:spcBef>
              <a:buNone/>
              <a:defRPr sz="3200" b="1" i="0">
                <a:solidFill>
                  <a:schemeClr val="bg1"/>
                </a:solidFill>
                <a:latin typeface="Museo Sans 700" panose="02000000000000000000" pitchFamily="2" charset="77"/>
              </a:defRPr>
            </a:lvl1pPr>
            <a:lvl2pPr marL="180000" indent="-180000">
              <a:lnSpc>
                <a:spcPct val="100000"/>
              </a:lnSpc>
              <a:spcBef>
                <a:spcPts val="0"/>
              </a:spcBef>
              <a:defRPr sz="3200" b="1" i="0">
                <a:solidFill>
                  <a:schemeClr val="accent3"/>
                </a:solidFill>
                <a:latin typeface="Museo Sans 700" panose="02000000000000000000" pitchFamily="2" charset="77"/>
              </a:defRPr>
            </a:lvl2pPr>
            <a:lvl3pPr marL="360000" indent="-180000">
              <a:lnSpc>
                <a:spcPct val="100000"/>
              </a:lnSpc>
              <a:spcBef>
                <a:spcPts val="0"/>
              </a:spcBef>
              <a:defRPr sz="3200" b="1" i="0">
                <a:solidFill>
                  <a:schemeClr val="accent3"/>
                </a:solidFill>
                <a:latin typeface="Museo Sans 700" panose="02000000000000000000" pitchFamily="2" charset="77"/>
              </a:defRPr>
            </a:lvl3pPr>
            <a:lvl4pPr marL="540000" indent="-180000">
              <a:lnSpc>
                <a:spcPct val="100000"/>
              </a:lnSpc>
              <a:spcBef>
                <a:spcPts val="0"/>
              </a:spcBef>
              <a:defRPr sz="3200" b="1" i="0">
                <a:solidFill>
                  <a:schemeClr val="accent3"/>
                </a:solidFill>
                <a:latin typeface="Museo Sans 700" panose="02000000000000000000" pitchFamily="2" charset="77"/>
              </a:defRPr>
            </a:lvl4pPr>
            <a:lvl5pPr marL="720000" indent="-180000">
              <a:lnSpc>
                <a:spcPct val="100000"/>
              </a:lnSpc>
              <a:spcBef>
                <a:spcPts val="0"/>
              </a:spcBef>
              <a:defRPr sz="3200" b="1" i="0">
                <a:solidFill>
                  <a:schemeClr val="accent3"/>
                </a:solidFill>
                <a:latin typeface="Museo Sans 700" panose="02000000000000000000" pitchFamily="2" charset="77"/>
              </a:defRPr>
            </a:lvl5pPr>
          </a:lstStyle>
          <a:p>
            <a:pPr lvl="0"/>
            <a:r>
              <a:rPr lang="en-GB" dirty="0"/>
              <a:t>Intro text here</a:t>
            </a:r>
            <a:endParaRPr lang="en-US" dirty="0"/>
          </a:p>
        </p:txBody>
      </p:sp>
      <p:sp>
        <p:nvSpPr>
          <p:cNvPr id="7" name="Graphic 5">
            <a:extLst>
              <a:ext uri="{FF2B5EF4-FFF2-40B4-BE49-F238E27FC236}">
                <a16:creationId xmlns:a16="http://schemas.microsoft.com/office/drawing/2014/main" id="{C7C953C5-2561-9DBD-5522-53C4049A3D37}"/>
              </a:ext>
            </a:extLst>
          </p:cNvPr>
          <p:cNvSpPr>
            <a:spLocks noChangeAspect="1"/>
          </p:cNvSpPr>
          <p:nvPr/>
        </p:nvSpPr>
        <p:spPr>
          <a:xfrm flipH="1">
            <a:off x="2770976" y="-1717040"/>
            <a:ext cx="12063987" cy="8820550"/>
          </a:xfrm>
          <a:custGeom>
            <a:avLst/>
            <a:gdLst>
              <a:gd name="connsiteX0" fmla="*/ 3613780 w 5162680"/>
              <a:gd name="connsiteY0" fmla="*/ 480760 h 3774679"/>
              <a:gd name="connsiteX1" fmla="*/ 663542 w 5162680"/>
              <a:gd name="connsiteY1" fmla="*/ 2074408 h 3774679"/>
              <a:gd name="connsiteX2" fmla="*/ 0 w 5162680"/>
              <a:gd name="connsiteY2" fmla="*/ 3774680 h 3774679"/>
              <a:gd name="connsiteX3" fmla="*/ 520742 w 5162680"/>
              <a:gd name="connsiteY3" fmla="*/ 3600464 h 3774679"/>
              <a:gd name="connsiteX4" fmla="*/ 1260444 w 5162680"/>
              <a:gd name="connsiteY4" fmla="*/ 3192056 h 3774679"/>
              <a:gd name="connsiteX5" fmla="*/ 1141444 w 5162680"/>
              <a:gd name="connsiteY5" fmla="*/ 2875992 h 3774679"/>
              <a:gd name="connsiteX6" fmla="*/ 1376587 w 5162680"/>
              <a:gd name="connsiteY6" fmla="*/ 3182536 h 3774679"/>
              <a:gd name="connsiteX7" fmla="*/ 1596499 w 5162680"/>
              <a:gd name="connsiteY7" fmla="*/ 3155880 h 3774679"/>
              <a:gd name="connsiteX8" fmla="*/ 1519387 w 5162680"/>
              <a:gd name="connsiteY8" fmla="*/ 2487576 h 3774679"/>
              <a:gd name="connsiteX9" fmla="*/ 1791658 w 5162680"/>
              <a:gd name="connsiteY9" fmla="*/ 3107328 h 3774679"/>
              <a:gd name="connsiteX10" fmla="*/ 2307640 w 5162680"/>
              <a:gd name="connsiteY10" fmla="*/ 2742712 h 3774679"/>
              <a:gd name="connsiteX11" fmla="*/ 2050601 w 5162680"/>
              <a:gd name="connsiteY11" fmla="*/ 2431408 h 3774679"/>
              <a:gd name="connsiteX12" fmla="*/ 2384752 w 5162680"/>
              <a:gd name="connsiteY12" fmla="*/ 2644656 h 3774679"/>
              <a:gd name="connsiteX13" fmla="*/ 2412360 w 5162680"/>
              <a:gd name="connsiteY13" fmla="*/ 2606576 h 3774679"/>
              <a:gd name="connsiteX14" fmla="*/ 2466624 w 5162680"/>
              <a:gd name="connsiteY14" fmla="*/ 2537080 h 3774679"/>
              <a:gd name="connsiteX15" fmla="*/ 2082969 w 5162680"/>
              <a:gd name="connsiteY15" fmla="*/ 1892576 h 3774679"/>
              <a:gd name="connsiteX16" fmla="*/ 2610376 w 5162680"/>
              <a:gd name="connsiteY16" fmla="*/ 2404752 h 3774679"/>
              <a:gd name="connsiteX17" fmla="*/ 3056862 w 5162680"/>
              <a:gd name="connsiteY17" fmla="*/ 2150568 h 3774679"/>
              <a:gd name="connsiteX18" fmla="*/ 2638935 w 5162680"/>
              <a:gd name="connsiteY18" fmla="*/ 1488928 h 3774679"/>
              <a:gd name="connsiteX19" fmla="*/ 3225365 w 5162680"/>
              <a:gd name="connsiteY19" fmla="*/ 2050608 h 3774679"/>
              <a:gd name="connsiteX20" fmla="*/ 3310093 w 5162680"/>
              <a:gd name="connsiteY20" fmla="*/ 1978256 h 3774679"/>
              <a:gd name="connsiteX21" fmla="*/ 3664236 w 5162680"/>
              <a:gd name="connsiteY21" fmla="*/ 1391824 h 3774679"/>
              <a:gd name="connsiteX22" fmla="*/ 3444325 w 5162680"/>
              <a:gd name="connsiteY22" fmla="*/ 965328 h 3774679"/>
              <a:gd name="connsiteX23" fmla="*/ 3774668 w 5162680"/>
              <a:gd name="connsiteY23" fmla="*/ 1275680 h 3774679"/>
              <a:gd name="connsiteX24" fmla="*/ 3937459 w 5162680"/>
              <a:gd name="connsiteY24" fmla="*/ 1148112 h 3774679"/>
              <a:gd name="connsiteX25" fmla="*/ 3976491 w 5162680"/>
              <a:gd name="connsiteY25" fmla="*/ 1122408 h 3774679"/>
              <a:gd name="connsiteX26" fmla="*/ 3702315 w 5162680"/>
              <a:gd name="connsiteY26" fmla="*/ 789208 h 3774679"/>
              <a:gd name="connsiteX27" fmla="*/ 4088827 w 5162680"/>
              <a:gd name="connsiteY27" fmla="*/ 1049104 h 3774679"/>
              <a:gd name="connsiteX28" fmla="*/ 5162679 w 5162680"/>
              <a:gd name="connsiteY28" fmla="*/ 0 h 3774679"/>
              <a:gd name="connsiteX29" fmla="*/ 3613780 w 5162680"/>
              <a:gd name="connsiteY29" fmla="*/ 480760 h 377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62680" h="3774679">
                <a:moveTo>
                  <a:pt x="3613780" y="480760"/>
                </a:moveTo>
                <a:cubicBezTo>
                  <a:pt x="2392368" y="836808"/>
                  <a:pt x="1318516" y="1171912"/>
                  <a:pt x="663542" y="2074408"/>
                </a:cubicBezTo>
                <a:cubicBezTo>
                  <a:pt x="8568" y="2976904"/>
                  <a:pt x="0" y="3774680"/>
                  <a:pt x="0" y="3774680"/>
                </a:cubicBezTo>
                <a:cubicBezTo>
                  <a:pt x="0" y="3774680"/>
                  <a:pt x="312255" y="3744216"/>
                  <a:pt x="520742" y="3600464"/>
                </a:cubicBezTo>
                <a:cubicBezTo>
                  <a:pt x="723518" y="3460520"/>
                  <a:pt x="876789" y="3232992"/>
                  <a:pt x="1260444" y="3192056"/>
                </a:cubicBezTo>
                <a:cubicBezTo>
                  <a:pt x="1240452" y="3107328"/>
                  <a:pt x="1205228" y="2998800"/>
                  <a:pt x="1141444" y="2875992"/>
                </a:cubicBezTo>
                <a:cubicBezTo>
                  <a:pt x="1240452" y="2970240"/>
                  <a:pt x="1320419" y="3086384"/>
                  <a:pt x="1376587" y="3182536"/>
                </a:cubicBezTo>
                <a:cubicBezTo>
                  <a:pt x="1451795" y="3175872"/>
                  <a:pt x="1524147" y="3168256"/>
                  <a:pt x="1596499" y="3155880"/>
                </a:cubicBezTo>
                <a:cubicBezTo>
                  <a:pt x="1586979" y="2994992"/>
                  <a:pt x="1565083" y="2701776"/>
                  <a:pt x="1519387" y="2487576"/>
                </a:cubicBezTo>
                <a:cubicBezTo>
                  <a:pt x="1673610" y="2738904"/>
                  <a:pt x="1752626" y="2955960"/>
                  <a:pt x="1791658" y="3107328"/>
                </a:cubicBezTo>
                <a:cubicBezTo>
                  <a:pt x="1968729" y="3048304"/>
                  <a:pt x="2139137" y="2942632"/>
                  <a:pt x="2307640" y="2742712"/>
                </a:cubicBezTo>
                <a:cubicBezTo>
                  <a:pt x="2243857" y="2643704"/>
                  <a:pt x="2142945" y="2500904"/>
                  <a:pt x="2050601" y="2431408"/>
                </a:cubicBezTo>
                <a:cubicBezTo>
                  <a:pt x="2211489" y="2499000"/>
                  <a:pt x="2317160" y="2576112"/>
                  <a:pt x="2384752" y="2644656"/>
                </a:cubicBezTo>
                <a:cubicBezTo>
                  <a:pt x="2394272" y="2632280"/>
                  <a:pt x="2402840" y="2619904"/>
                  <a:pt x="2412360" y="2606576"/>
                </a:cubicBezTo>
                <a:cubicBezTo>
                  <a:pt x="2429496" y="2581824"/>
                  <a:pt x="2447584" y="2558976"/>
                  <a:pt x="2466624" y="2537080"/>
                </a:cubicBezTo>
                <a:cubicBezTo>
                  <a:pt x="2409504" y="2410464"/>
                  <a:pt x="2290504" y="2178176"/>
                  <a:pt x="2082969" y="1892576"/>
                </a:cubicBezTo>
                <a:cubicBezTo>
                  <a:pt x="2397128" y="2132480"/>
                  <a:pt x="2543736" y="2306696"/>
                  <a:pt x="2610376" y="2404752"/>
                </a:cubicBezTo>
                <a:cubicBezTo>
                  <a:pt x="2752223" y="2297176"/>
                  <a:pt x="2915015" y="2224824"/>
                  <a:pt x="3056862" y="2150568"/>
                </a:cubicBezTo>
                <a:cubicBezTo>
                  <a:pt x="2990222" y="2012528"/>
                  <a:pt x="2842662" y="1730736"/>
                  <a:pt x="2638935" y="1488928"/>
                </a:cubicBezTo>
                <a:cubicBezTo>
                  <a:pt x="2952142" y="1705984"/>
                  <a:pt x="3138734" y="1930656"/>
                  <a:pt x="3225365" y="2050608"/>
                </a:cubicBezTo>
                <a:cubicBezTo>
                  <a:pt x="3256781" y="2027760"/>
                  <a:pt x="3285341" y="2003960"/>
                  <a:pt x="3310093" y="1978256"/>
                </a:cubicBezTo>
                <a:cubicBezTo>
                  <a:pt x="3454796" y="1824032"/>
                  <a:pt x="3480500" y="1614592"/>
                  <a:pt x="3664236" y="1391824"/>
                </a:cubicBezTo>
                <a:cubicBezTo>
                  <a:pt x="3617588" y="1293768"/>
                  <a:pt x="3539524" y="1133832"/>
                  <a:pt x="3444325" y="965328"/>
                </a:cubicBezTo>
                <a:cubicBezTo>
                  <a:pt x="3610924" y="1072904"/>
                  <a:pt x="3713740" y="1187144"/>
                  <a:pt x="3774668" y="1275680"/>
                </a:cubicBezTo>
                <a:cubicBezTo>
                  <a:pt x="3821315" y="1233792"/>
                  <a:pt x="3874627" y="1190952"/>
                  <a:pt x="3937459" y="1148112"/>
                </a:cubicBezTo>
                <a:cubicBezTo>
                  <a:pt x="3949835" y="1139544"/>
                  <a:pt x="3963163" y="1130976"/>
                  <a:pt x="3976491" y="1122408"/>
                </a:cubicBezTo>
                <a:cubicBezTo>
                  <a:pt x="3929843" y="1034824"/>
                  <a:pt x="3844163" y="906304"/>
                  <a:pt x="3702315" y="789208"/>
                </a:cubicBezTo>
                <a:cubicBezTo>
                  <a:pt x="3869867" y="871080"/>
                  <a:pt x="3995531" y="962472"/>
                  <a:pt x="4088827" y="1049104"/>
                </a:cubicBezTo>
                <a:cubicBezTo>
                  <a:pt x="4521985" y="768264"/>
                  <a:pt x="5044631" y="453152"/>
                  <a:pt x="5162679" y="0"/>
                </a:cubicBezTo>
                <a:cubicBezTo>
                  <a:pt x="5163631" y="0"/>
                  <a:pt x="4835192" y="124712"/>
                  <a:pt x="3613780" y="480760"/>
                </a:cubicBezTo>
                <a:close/>
              </a:path>
            </a:pathLst>
          </a:custGeom>
          <a:solidFill>
            <a:schemeClr val="bg1">
              <a:alpha val="9698"/>
            </a:schemeClr>
          </a:solidFill>
          <a:ln w="9517" cap="flat">
            <a:noFill/>
            <a:prstDash val="solid"/>
            <a:miter/>
          </a:ln>
        </p:spPr>
        <p:txBody>
          <a:bodyPr rtlCol="0" anchor="ctr"/>
          <a:lstStyle/>
          <a:p>
            <a:endParaRPr lang="en-US"/>
          </a:p>
        </p:txBody>
      </p:sp>
    </p:spTree>
    <p:extLst>
      <p:ext uri="{BB962C8B-B14F-4D97-AF65-F5344CB8AC3E}">
        <p14:creationId xmlns:p14="http://schemas.microsoft.com/office/powerpoint/2010/main" val="418037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 Slide Cool Green">
    <p:bg>
      <p:bgPr>
        <a:solidFill>
          <a:schemeClr val="accent4"/>
        </a:solidFill>
        <a:effectLst/>
      </p:bgPr>
    </p:bg>
    <p:spTree>
      <p:nvGrpSpPr>
        <p:cNvPr id="1" name=""/>
        <p:cNvGrpSpPr/>
        <p:nvPr/>
      </p:nvGrpSpPr>
      <p:grpSpPr>
        <a:xfrm>
          <a:off x="0" y="0"/>
          <a:ext cx="0" cy="0"/>
          <a:chOff x="0" y="0"/>
          <a:chExt cx="0" cy="0"/>
        </a:xfrm>
      </p:grpSpPr>
      <p:pic>
        <p:nvPicPr>
          <p:cNvPr id="25" name="Picture 24" descr="A picture containing text&#10;&#10;Description automatically generated">
            <a:extLst>
              <a:ext uri="{FF2B5EF4-FFF2-40B4-BE49-F238E27FC236}">
                <a16:creationId xmlns:a16="http://schemas.microsoft.com/office/drawing/2014/main" id="{8E216938-E69A-C700-B762-5F82A6F016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49909"/>
          </a:xfrm>
          <a:prstGeom prst="rect">
            <a:avLst/>
          </a:prstGeom>
        </p:spPr>
      </p:pic>
      <p:sp>
        <p:nvSpPr>
          <p:cNvPr id="21" name="Graphic 10">
            <a:extLst>
              <a:ext uri="{FF2B5EF4-FFF2-40B4-BE49-F238E27FC236}">
                <a16:creationId xmlns:a16="http://schemas.microsoft.com/office/drawing/2014/main" id="{73E3F20D-7057-E3FE-A948-43D537085156}"/>
              </a:ext>
            </a:extLst>
          </p:cNvPr>
          <p:cNvSpPr>
            <a:spLocks noChangeAspect="1"/>
          </p:cNvSpPr>
          <p:nvPr/>
        </p:nvSpPr>
        <p:spPr>
          <a:xfrm rot="1167186" flipH="1">
            <a:off x="5703676" y="-272489"/>
            <a:ext cx="7557250" cy="6464011"/>
          </a:xfrm>
          <a:custGeom>
            <a:avLst/>
            <a:gdLst>
              <a:gd name="connsiteX0" fmla="*/ 1276628 w 3764195"/>
              <a:gd name="connsiteY0" fmla="*/ 0 h 3219663"/>
              <a:gd name="connsiteX1" fmla="*/ 2461864 w 3764195"/>
              <a:gd name="connsiteY1" fmla="*/ 1503208 h 3219663"/>
              <a:gd name="connsiteX2" fmla="*/ 3764196 w 3764195"/>
              <a:gd name="connsiteY2" fmla="*/ 2232440 h 3219663"/>
              <a:gd name="connsiteX3" fmla="*/ 2127713 w 3764195"/>
              <a:gd name="connsiteY3" fmla="*/ 3219664 h 3219663"/>
              <a:gd name="connsiteX4" fmla="*/ 0 w 3764195"/>
              <a:gd name="connsiteY4" fmla="*/ 1524152 h 3219663"/>
              <a:gd name="connsiteX5" fmla="*/ 1276628 w 3764195"/>
              <a:gd name="connsiteY5" fmla="*/ 0 h 32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4195" h="3219663">
                <a:moveTo>
                  <a:pt x="1276628" y="0"/>
                </a:moveTo>
                <a:cubicBezTo>
                  <a:pt x="2086777" y="0"/>
                  <a:pt x="2093441" y="1122408"/>
                  <a:pt x="2461864" y="1503208"/>
                </a:cubicBezTo>
                <a:cubicBezTo>
                  <a:pt x="2789351" y="1842120"/>
                  <a:pt x="3764196" y="1686944"/>
                  <a:pt x="3764196" y="2232440"/>
                </a:cubicBezTo>
                <a:cubicBezTo>
                  <a:pt x="3764196" y="2777936"/>
                  <a:pt x="2863606" y="3219664"/>
                  <a:pt x="2127713" y="3219664"/>
                </a:cubicBezTo>
                <a:cubicBezTo>
                  <a:pt x="870125" y="3219664"/>
                  <a:pt x="0" y="2427600"/>
                  <a:pt x="0" y="1524152"/>
                </a:cubicBezTo>
                <a:cubicBezTo>
                  <a:pt x="0" y="488376"/>
                  <a:pt x="938669" y="0"/>
                  <a:pt x="1276628" y="0"/>
                </a:cubicBezTo>
                <a:close/>
              </a:path>
            </a:pathLst>
          </a:custGeom>
          <a:solidFill>
            <a:srgbClr val="077F3A"/>
          </a:solidFill>
          <a:ln w="951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60247"/>
            <a:ext cx="11350666" cy="815607"/>
          </a:xfrm>
        </p:spPr>
        <p:txBody>
          <a:bodyPr lIns="0" tIns="0" rIns="0" bIns="0" anchor="b">
            <a:noAutofit/>
          </a:bodyPr>
          <a:lstStyle>
            <a:lvl1pPr algn="l">
              <a:defRPr sz="50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5555900" cy="3497196"/>
          </a:xfrm>
        </p:spPr>
        <p:txBody>
          <a:bodyPr lIns="0" tIns="0" rIns="0" bIns="0" numCol="1" spcCol="180000">
            <a:noAutofit/>
          </a:bodyPr>
          <a:lstStyle>
            <a:lvl1pPr marL="0" indent="0">
              <a:lnSpc>
                <a:spcPct val="100000"/>
              </a:lnSpc>
              <a:spcBef>
                <a:spcPts val="0"/>
              </a:spcBef>
              <a:buNone/>
              <a:defRPr sz="2200">
                <a:solidFill>
                  <a:schemeClr val="bg1"/>
                </a:solidFill>
              </a:defRPr>
            </a:lvl1pPr>
            <a:lvl2pPr marL="180000" indent="-180000">
              <a:lnSpc>
                <a:spcPct val="100000"/>
              </a:lnSpc>
              <a:spcBef>
                <a:spcPts val="0"/>
              </a:spcBef>
              <a:defRPr sz="2200">
                <a:solidFill>
                  <a:schemeClr val="bg1"/>
                </a:solidFill>
              </a:defRPr>
            </a:lvl2pPr>
            <a:lvl3pPr marL="360000" indent="-180000">
              <a:lnSpc>
                <a:spcPct val="100000"/>
              </a:lnSpc>
              <a:spcBef>
                <a:spcPts val="0"/>
              </a:spcBef>
              <a:defRPr sz="2200">
                <a:solidFill>
                  <a:schemeClr val="bg1"/>
                </a:solidFill>
              </a:defRPr>
            </a:lvl3pPr>
            <a:lvl4pPr marL="540000" indent="-180000">
              <a:lnSpc>
                <a:spcPct val="100000"/>
              </a:lnSpc>
              <a:spcBef>
                <a:spcPts val="0"/>
              </a:spcBef>
              <a:defRPr sz="2200">
                <a:solidFill>
                  <a:schemeClr val="bg1"/>
                </a:solidFill>
              </a:defRPr>
            </a:lvl4pPr>
            <a:lvl5pPr marL="720000" indent="-180000">
              <a:lnSpc>
                <a:spcPct val="100000"/>
              </a:lnSpc>
              <a:spcBef>
                <a:spcPts val="0"/>
              </a:spcBef>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6" name="Text Placeholder 5">
            <a:extLst>
              <a:ext uri="{FF2B5EF4-FFF2-40B4-BE49-F238E27FC236}">
                <a16:creationId xmlns:a16="http://schemas.microsoft.com/office/drawing/2014/main" id="{1AA1D1FE-00B6-EFE6-A351-BD005A6C12AF}"/>
              </a:ext>
            </a:extLst>
          </p:cNvPr>
          <p:cNvSpPr>
            <a:spLocks noGrp="1"/>
          </p:cNvSpPr>
          <p:nvPr>
            <p:ph type="body" sz="quarter" idx="16" hasCustomPrompt="1"/>
          </p:nvPr>
        </p:nvSpPr>
        <p:spPr>
          <a:xfrm>
            <a:off x="71813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8" name="Text Placeholder 7">
            <a:extLst>
              <a:ext uri="{FF2B5EF4-FFF2-40B4-BE49-F238E27FC236}">
                <a16:creationId xmlns:a16="http://schemas.microsoft.com/office/drawing/2014/main" id="{480B7AA5-AE5E-358B-403B-87A79C373A82}"/>
              </a:ext>
            </a:extLst>
          </p:cNvPr>
          <p:cNvSpPr>
            <a:spLocks noGrp="1"/>
          </p:cNvSpPr>
          <p:nvPr>
            <p:ph type="body" sz="quarter" idx="17" hasCustomPrompt="1"/>
          </p:nvPr>
        </p:nvSpPr>
        <p:spPr>
          <a:xfrm>
            <a:off x="71485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3" name="Text Placeholder 5">
            <a:extLst>
              <a:ext uri="{FF2B5EF4-FFF2-40B4-BE49-F238E27FC236}">
                <a16:creationId xmlns:a16="http://schemas.microsoft.com/office/drawing/2014/main" id="{7403B73E-A773-87A0-B48C-700E33900C70}"/>
              </a:ext>
            </a:extLst>
          </p:cNvPr>
          <p:cNvSpPr>
            <a:spLocks noGrp="1"/>
          </p:cNvSpPr>
          <p:nvPr>
            <p:ph type="body" sz="quarter" idx="18" hasCustomPrompt="1"/>
          </p:nvPr>
        </p:nvSpPr>
        <p:spPr>
          <a:xfrm>
            <a:off x="91879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6" name="Text Placeholder 7">
            <a:extLst>
              <a:ext uri="{FF2B5EF4-FFF2-40B4-BE49-F238E27FC236}">
                <a16:creationId xmlns:a16="http://schemas.microsoft.com/office/drawing/2014/main" id="{26B2EE09-328C-7E77-AFC1-9A8C071BA6BB}"/>
              </a:ext>
            </a:extLst>
          </p:cNvPr>
          <p:cNvSpPr>
            <a:spLocks noGrp="1"/>
          </p:cNvSpPr>
          <p:nvPr>
            <p:ph type="body" sz="quarter" idx="19" hasCustomPrompt="1"/>
          </p:nvPr>
        </p:nvSpPr>
        <p:spPr>
          <a:xfrm>
            <a:off x="91551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7" name="Text Placeholder 5">
            <a:extLst>
              <a:ext uri="{FF2B5EF4-FFF2-40B4-BE49-F238E27FC236}">
                <a16:creationId xmlns:a16="http://schemas.microsoft.com/office/drawing/2014/main" id="{1CC2E958-9CDB-7ED0-1FF6-B2125E575408}"/>
              </a:ext>
            </a:extLst>
          </p:cNvPr>
          <p:cNvSpPr>
            <a:spLocks noGrp="1"/>
          </p:cNvSpPr>
          <p:nvPr>
            <p:ph type="body" sz="quarter" idx="20" hasCustomPrompt="1"/>
          </p:nvPr>
        </p:nvSpPr>
        <p:spPr>
          <a:xfrm>
            <a:off x="71813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8" name="Text Placeholder 7">
            <a:extLst>
              <a:ext uri="{FF2B5EF4-FFF2-40B4-BE49-F238E27FC236}">
                <a16:creationId xmlns:a16="http://schemas.microsoft.com/office/drawing/2014/main" id="{1881D5DB-465D-91CE-86F0-158E36451AD1}"/>
              </a:ext>
            </a:extLst>
          </p:cNvPr>
          <p:cNvSpPr>
            <a:spLocks noGrp="1"/>
          </p:cNvSpPr>
          <p:nvPr>
            <p:ph type="body" sz="quarter" idx="21" hasCustomPrompt="1"/>
          </p:nvPr>
        </p:nvSpPr>
        <p:spPr>
          <a:xfrm>
            <a:off x="71485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9" name="Text Placeholder 5">
            <a:extLst>
              <a:ext uri="{FF2B5EF4-FFF2-40B4-BE49-F238E27FC236}">
                <a16:creationId xmlns:a16="http://schemas.microsoft.com/office/drawing/2014/main" id="{0DA2BF72-AA2C-C7E0-99C2-3EDEABC52019}"/>
              </a:ext>
            </a:extLst>
          </p:cNvPr>
          <p:cNvSpPr>
            <a:spLocks noGrp="1"/>
          </p:cNvSpPr>
          <p:nvPr>
            <p:ph type="body" sz="quarter" idx="22" hasCustomPrompt="1"/>
          </p:nvPr>
        </p:nvSpPr>
        <p:spPr>
          <a:xfrm>
            <a:off x="91879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20" name="Text Placeholder 7">
            <a:extLst>
              <a:ext uri="{FF2B5EF4-FFF2-40B4-BE49-F238E27FC236}">
                <a16:creationId xmlns:a16="http://schemas.microsoft.com/office/drawing/2014/main" id="{790855C2-5FE7-91F6-39BC-9B60A15110AC}"/>
              </a:ext>
            </a:extLst>
          </p:cNvPr>
          <p:cNvSpPr>
            <a:spLocks noGrp="1"/>
          </p:cNvSpPr>
          <p:nvPr>
            <p:ph type="body" sz="quarter" idx="23" hasCustomPrompt="1"/>
          </p:nvPr>
        </p:nvSpPr>
        <p:spPr>
          <a:xfrm>
            <a:off x="91551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Tree>
    <p:extLst>
      <p:ext uri="{BB962C8B-B14F-4D97-AF65-F5344CB8AC3E}">
        <p14:creationId xmlns:p14="http://schemas.microsoft.com/office/powerpoint/2010/main" val="185542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istic Slide Yellow">
    <p:bg>
      <p:bgPr>
        <a:solidFill>
          <a:schemeClr val="bg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216938-E69A-C700-B762-5F82A6F016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44"/>
            <a:ext cx="12192000" cy="6841820"/>
          </a:xfrm>
          <a:prstGeom prst="rect">
            <a:avLst/>
          </a:prstGeom>
        </p:spPr>
      </p:pic>
      <p:sp>
        <p:nvSpPr>
          <p:cNvPr id="21" name="Graphic 10">
            <a:extLst>
              <a:ext uri="{FF2B5EF4-FFF2-40B4-BE49-F238E27FC236}">
                <a16:creationId xmlns:a16="http://schemas.microsoft.com/office/drawing/2014/main" id="{73E3F20D-7057-E3FE-A948-43D537085156}"/>
              </a:ext>
            </a:extLst>
          </p:cNvPr>
          <p:cNvSpPr>
            <a:spLocks noChangeAspect="1"/>
          </p:cNvSpPr>
          <p:nvPr/>
        </p:nvSpPr>
        <p:spPr>
          <a:xfrm rot="1167186" flipH="1">
            <a:off x="5703676" y="-272489"/>
            <a:ext cx="7557250" cy="6464011"/>
          </a:xfrm>
          <a:custGeom>
            <a:avLst/>
            <a:gdLst>
              <a:gd name="connsiteX0" fmla="*/ 1276628 w 3764195"/>
              <a:gd name="connsiteY0" fmla="*/ 0 h 3219663"/>
              <a:gd name="connsiteX1" fmla="*/ 2461864 w 3764195"/>
              <a:gd name="connsiteY1" fmla="*/ 1503208 h 3219663"/>
              <a:gd name="connsiteX2" fmla="*/ 3764196 w 3764195"/>
              <a:gd name="connsiteY2" fmla="*/ 2232440 h 3219663"/>
              <a:gd name="connsiteX3" fmla="*/ 2127713 w 3764195"/>
              <a:gd name="connsiteY3" fmla="*/ 3219664 h 3219663"/>
              <a:gd name="connsiteX4" fmla="*/ 0 w 3764195"/>
              <a:gd name="connsiteY4" fmla="*/ 1524152 h 3219663"/>
              <a:gd name="connsiteX5" fmla="*/ 1276628 w 3764195"/>
              <a:gd name="connsiteY5" fmla="*/ 0 h 32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4195" h="3219663">
                <a:moveTo>
                  <a:pt x="1276628" y="0"/>
                </a:moveTo>
                <a:cubicBezTo>
                  <a:pt x="2086777" y="0"/>
                  <a:pt x="2093441" y="1122408"/>
                  <a:pt x="2461864" y="1503208"/>
                </a:cubicBezTo>
                <a:cubicBezTo>
                  <a:pt x="2789351" y="1842120"/>
                  <a:pt x="3764196" y="1686944"/>
                  <a:pt x="3764196" y="2232440"/>
                </a:cubicBezTo>
                <a:cubicBezTo>
                  <a:pt x="3764196" y="2777936"/>
                  <a:pt x="2863606" y="3219664"/>
                  <a:pt x="2127713" y="3219664"/>
                </a:cubicBezTo>
                <a:cubicBezTo>
                  <a:pt x="870125" y="3219664"/>
                  <a:pt x="0" y="2427600"/>
                  <a:pt x="0" y="1524152"/>
                </a:cubicBezTo>
                <a:cubicBezTo>
                  <a:pt x="0" y="488376"/>
                  <a:pt x="938669" y="0"/>
                  <a:pt x="1276628" y="0"/>
                </a:cubicBezTo>
                <a:close/>
              </a:path>
            </a:pathLst>
          </a:custGeom>
          <a:solidFill>
            <a:srgbClr val="BE7D12"/>
          </a:solidFill>
          <a:ln w="951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60247"/>
            <a:ext cx="11350666" cy="815607"/>
          </a:xfrm>
        </p:spPr>
        <p:txBody>
          <a:bodyPr lIns="0" tIns="0" rIns="0" bIns="0" anchor="b">
            <a:noAutofit/>
          </a:bodyPr>
          <a:lstStyle>
            <a:lvl1pPr algn="l">
              <a:defRPr sz="50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5555900" cy="3497196"/>
          </a:xfrm>
        </p:spPr>
        <p:txBody>
          <a:bodyPr lIns="0" tIns="0" rIns="0" bIns="0" numCol="1" spcCol="180000">
            <a:noAutofit/>
          </a:bodyPr>
          <a:lstStyle>
            <a:lvl1pPr marL="0" indent="0">
              <a:lnSpc>
                <a:spcPct val="100000"/>
              </a:lnSpc>
              <a:spcBef>
                <a:spcPts val="0"/>
              </a:spcBef>
              <a:buNone/>
              <a:defRPr sz="2200">
                <a:solidFill>
                  <a:schemeClr val="bg1"/>
                </a:solidFill>
              </a:defRPr>
            </a:lvl1pPr>
            <a:lvl2pPr marL="180000" indent="-180000">
              <a:lnSpc>
                <a:spcPct val="100000"/>
              </a:lnSpc>
              <a:spcBef>
                <a:spcPts val="0"/>
              </a:spcBef>
              <a:defRPr sz="2200">
                <a:solidFill>
                  <a:schemeClr val="bg1"/>
                </a:solidFill>
              </a:defRPr>
            </a:lvl2pPr>
            <a:lvl3pPr marL="360000" indent="-180000">
              <a:lnSpc>
                <a:spcPct val="100000"/>
              </a:lnSpc>
              <a:spcBef>
                <a:spcPts val="0"/>
              </a:spcBef>
              <a:defRPr sz="2200">
                <a:solidFill>
                  <a:schemeClr val="bg1"/>
                </a:solidFill>
              </a:defRPr>
            </a:lvl3pPr>
            <a:lvl4pPr marL="540000" indent="-180000">
              <a:lnSpc>
                <a:spcPct val="100000"/>
              </a:lnSpc>
              <a:spcBef>
                <a:spcPts val="0"/>
              </a:spcBef>
              <a:defRPr sz="2200">
                <a:solidFill>
                  <a:schemeClr val="bg1"/>
                </a:solidFill>
              </a:defRPr>
            </a:lvl4pPr>
            <a:lvl5pPr marL="720000" indent="-180000">
              <a:lnSpc>
                <a:spcPct val="100000"/>
              </a:lnSpc>
              <a:spcBef>
                <a:spcPts val="0"/>
              </a:spcBef>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6" name="Text Placeholder 5">
            <a:extLst>
              <a:ext uri="{FF2B5EF4-FFF2-40B4-BE49-F238E27FC236}">
                <a16:creationId xmlns:a16="http://schemas.microsoft.com/office/drawing/2014/main" id="{1AA1D1FE-00B6-EFE6-A351-BD005A6C12AF}"/>
              </a:ext>
            </a:extLst>
          </p:cNvPr>
          <p:cNvSpPr>
            <a:spLocks noGrp="1"/>
          </p:cNvSpPr>
          <p:nvPr>
            <p:ph type="body" sz="quarter" idx="16" hasCustomPrompt="1"/>
          </p:nvPr>
        </p:nvSpPr>
        <p:spPr>
          <a:xfrm>
            <a:off x="71813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8" name="Text Placeholder 7">
            <a:extLst>
              <a:ext uri="{FF2B5EF4-FFF2-40B4-BE49-F238E27FC236}">
                <a16:creationId xmlns:a16="http://schemas.microsoft.com/office/drawing/2014/main" id="{480B7AA5-AE5E-358B-403B-87A79C373A82}"/>
              </a:ext>
            </a:extLst>
          </p:cNvPr>
          <p:cNvSpPr>
            <a:spLocks noGrp="1"/>
          </p:cNvSpPr>
          <p:nvPr>
            <p:ph type="body" sz="quarter" idx="17" hasCustomPrompt="1"/>
          </p:nvPr>
        </p:nvSpPr>
        <p:spPr>
          <a:xfrm>
            <a:off x="71485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3" name="Text Placeholder 5">
            <a:extLst>
              <a:ext uri="{FF2B5EF4-FFF2-40B4-BE49-F238E27FC236}">
                <a16:creationId xmlns:a16="http://schemas.microsoft.com/office/drawing/2014/main" id="{7403B73E-A773-87A0-B48C-700E33900C70}"/>
              </a:ext>
            </a:extLst>
          </p:cNvPr>
          <p:cNvSpPr>
            <a:spLocks noGrp="1"/>
          </p:cNvSpPr>
          <p:nvPr>
            <p:ph type="body" sz="quarter" idx="18" hasCustomPrompt="1"/>
          </p:nvPr>
        </p:nvSpPr>
        <p:spPr>
          <a:xfrm>
            <a:off x="91879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6" name="Text Placeholder 7">
            <a:extLst>
              <a:ext uri="{FF2B5EF4-FFF2-40B4-BE49-F238E27FC236}">
                <a16:creationId xmlns:a16="http://schemas.microsoft.com/office/drawing/2014/main" id="{26B2EE09-328C-7E77-AFC1-9A8C071BA6BB}"/>
              </a:ext>
            </a:extLst>
          </p:cNvPr>
          <p:cNvSpPr>
            <a:spLocks noGrp="1"/>
          </p:cNvSpPr>
          <p:nvPr>
            <p:ph type="body" sz="quarter" idx="19" hasCustomPrompt="1"/>
          </p:nvPr>
        </p:nvSpPr>
        <p:spPr>
          <a:xfrm>
            <a:off x="91551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7" name="Text Placeholder 5">
            <a:extLst>
              <a:ext uri="{FF2B5EF4-FFF2-40B4-BE49-F238E27FC236}">
                <a16:creationId xmlns:a16="http://schemas.microsoft.com/office/drawing/2014/main" id="{1CC2E958-9CDB-7ED0-1FF6-B2125E575408}"/>
              </a:ext>
            </a:extLst>
          </p:cNvPr>
          <p:cNvSpPr>
            <a:spLocks noGrp="1"/>
          </p:cNvSpPr>
          <p:nvPr>
            <p:ph type="body" sz="quarter" idx="20" hasCustomPrompt="1"/>
          </p:nvPr>
        </p:nvSpPr>
        <p:spPr>
          <a:xfrm>
            <a:off x="71813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8" name="Text Placeholder 7">
            <a:extLst>
              <a:ext uri="{FF2B5EF4-FFF2-40B4-BE49-F238E27FC236}">
                <a16:creationId xmlns:a16="http://schemas.microsoft.com/office/drawing/2014/main" id="{1881D5DB-465D-91CE-86F0-158E36451AD1}"/>
              </a:ext>
            </a:extLst>
          </p:cNvPr>
          <p:cNvSpPr>
            <a:spLocks noGrp="1"/>
          </p:cNvSpPr>
          <p:nvPr>
            <p:ph type="body" sz="quarter" idx="21" hasCustomPrompt="1"/>
          </p:nvPr>
        </p:nvSpPr>
        <p:spPr>
          <a:xfrm>
            <a:off x="71485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9" name="Text Placeholder 5">
            <a:extLst>
              <a:ext uri="{FF2B5EF4-FFF2-40B4-BE49-F238E27FC236}">
                <a16:creationId xmlns:a16="http://schemas.microsoft.com/office/drawing/2014/main" id="{0DA2BF72-AA2C-C7E0-99C2-3EDEABC52019}"/>
              </a:ext>
            </a:extLst>
          </p:cNvPr>
          <p:cNvSpPr>
            <a:spLocks noGrp="1"/>
          </p:cNvSpPr>
          <p:nvPr>
            <p:ph type="body" sz="quarter" idx="22" hasCustomPrompt="1"/>
          </p:nvPr>
        </p:nvSpPr>
        <p:spPr>
          <a:xfrm>
            <a:off x="91879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20" name="Text Placeholder 7">
            <a:extLst>
              <a:ext uri="{FF2B5EF4-FFF2-40B4-BE49-F238E27FC236}">
                <a16:creationId xmlns:a16="http://schemas.microsoft.com/office/drawing/2014/main" id="{790855C2-5FE7-91F6-39BC-9B60A15110AC}"/>
              </a:ext>
            </a:extLst>
          </p:cNvPr>
          <p:cNvSpPr>
            <a:spLocks noGrp="1"/>
          </p:cNvSpPr>
          <p:nvPr>
            <p:ph type="body" sz="quarter" idx="23" hasCustomPrompt="1"/>
          </p:nvPr>
        </p:nvSpPr>
        <p:spPr>
          <a:xfrm>
            <a:off x="91551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Tree>
    <p:extLst>
      <p:ext uri="{BB962C8B-B14F-4D97-AF65-F5344CB8AC3E}">
        <p14:creationId xmlns:p14="http://schemas.microsoft.com/office/powerpoint/2010/main" val="3171958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istic Slide Pink">
    <p:bg>
      <p:bgPr>
        <a:solidFill>
          <a:schemeClr val="accent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216938-E69A-C700-B762-5F82A6F016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44"/>
            <a:ext cx="12192000" cy="6841820"/>
          </a:xfrm>
          <a:prstGeom prst="rect">
            <a:avLst/>
          </a:prstGeom>
        </p:spPr>
      </p:pic>
      <p:sp>
        <p:nvSpPr>
          <p:cNvPr id="21" name="Graphic 10">
            <a:extLst>
              <a:ext uri="{FF2B5EF4-FFF2-40B4-BE49-F238E27FC236}">
                <a16:creationId xmlns:a16="http://schemas.microsoft.com/office/drawing/2014/main" id="{73E3F20D-7057-E3FE-A948-43D537085156}"/>
              </a:ext>
            </a:extLst>
          </p:cNvPr>
          <p:cNvSpPr>
            <a:spLocks noChangeAspect="1"/>
          </p:cNvSpPr>
          <p:nvPr/>
        </p:nvSpPr>
        <p:spPr>
          <a:xfrm rot="1167186" flipH="1">
            <a:off x="5703676" y="-272489"/>
            <a:ext cx="7557250" cy="6464011"/>
          </a:xfrm>
          <a:custGeom>
            <a:avLst/>
            <a:gdLst>
              <a:gd name="connsiteX0" fmla="*/ 1276628 w 3764195"/>
              <a:gd name="connsiteY0" fmla="*/ 0 h 3219663"/>
              <a:gd name="connsiteX1" fmla="*/ 2461864 w 3764195"/>
              <a:gd name="connsiteY1" fmla="*/ 1503208 h 3219663"/>
              <a:gd name="connsiteX2" fmla="*/ 3764196 w 3764195"/>
              <a:gd name="connsiteY2" fmla="*/ 2232440 h 3219663"/>
              <a:gd name="connsiteX3" fmla="*/ 2127713 w 3764195"/>
              <a:gd name="connsiteY3" fmla="*/ 3219664 h 3219663"/>
              <a:gd name="connsiteX4" fmla="*/ 0 w 3764195"/>
              <a:gd name="connsiteY4" fmla="*/ 1524152 h 3219663"/>
              <a:gd name="connsiteX5" fmla="*/ 1276628 w 3764195"/>
              <a:gd name="connsiteY5" fmla="*/ 0 h 32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4195" h="3219663">
                <a:moveTo>
                  <a:pt x="1276628" y="0"/>
                </a:moveTo>
                <a:cubicBezTo>
                  <a:pt x="2086777" y="0"/>
                  <a:pt x="2093441" y="1122408"/>
                  <a:pt x="2461864" y="1503208"/>
                </a:cubicBezTo>
                <a:cubicBezTo>
                  <a:pt x="2789351" y="1842120"/>
                  <a:pt x="3764196" y="1686944"/>
                  <a:pt x="3764196" y="2232440"/>
                </a:cubicBezTo>
                <a:cubicBezTo>
                  <a:pt x="3764196" y="2777936"/>
                  <a:pt x="2863606" y="3219664"/>
                  <a:pt x="2127713" y="3219664"/>
                </a:cubicBezTo>
                <a:cubicBezTo>
                  <a:pt x="870125" y="3219664"/>
                  <a:pt x="0" y="2427600"/>
                  <a:pt x="0" y="1524152"/>
                </a:cubicBezTo>
                <a:cubicBezTo>
                  <a:pt x="0" y="488376"/>
                  <a:pt x="938669" y="0"/>
                  <a:pt x="1276628" y="0"/>
                </a:cubicBezTo>
                <a:close/>
              </a:path>
            </a:pathLst>
          </a:custGeom>
          <a:solidFill>
            <a:srgbClr val="961349"/>
          </a:solidFill>
          <a:ln w="951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60247"/>
            <a:ext cx="11350666" cy="815607"/>
          </a:xfrm>
        </p:spPr>
        <p:txBody>
          <a:bodyPr lIns="0" tIns="0" rIns="0" bIns="0" anchor="b">
            <a:noAutofit/>
          </a:bodyPr>
          <a:lstStyle>
            <a:lvl1pPr algn="l">
              <a:defRPr sz="50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5555900" cy="3497196"/>
          </a:xfrm>
        </p:spPr>
        <p:txBody>
          <a:bodyPr lIns="0" tIns="0" rIns="0" bIns="0" numCol="1" spcCol="180000">
            <a:noAutofit/>
          </a:bodyPr>
          <a:lstStyle>
            <a:lvl1pPr marL="0" indent="0">
              <a:lnSpc>
                <a:spcPct val="100000"/>
              </a:lnSpc>
              <a:spcBef>
                <a:spcPts val="0"/>
              </a:spcBef>
              <a:buNone/>
              <a:defRPr sz="2200">
                <a:solidFill>
                  <a:schemeClr val="bg1"/>
                </a:solidFill>
              </a:defRPr>
            </a:lvl1pPr>
            <a:lvl2pPr marL="180000" indent="-180000">
              <a:lnSpc>
                <a:spcPct val="100000"/>
              </a:lnSpc>
              <a:spcBef>
                <a:spcPts val="0"/>
              </a:spcBef>
              <a:defRPr sz="2200">
                <a:solidFill>
                  <a:schemeClr val="bg1"/>
                </a:solidFill>
              </a:defRPr>
            </a:lvl2pPr>
            <a:lvl3pPr marL="360000" indent="-180000">
              <a:lnSpc>
                <a:spcPct val="100000"/>
              </a:lnSpc>
              <a:spcBef>
                <a:spcPts val="0"/>
              </a:spcBef>
              <a:defRPr sz="2200">
                <a:solidFill>
                  <a:schemeClr val="bg1"/>
                </a:solidFill>
              </a:defRPr>
            </a:lvl3pPr>
            <a:lvl4pPr marL="540000" indent="-180000">
              <a:lnSpc>
                <a:spcPct val="100000"/>
              </a:lnSpc>
              <a:spcBef>
                <a:spcPts val="0"/>
              </a:spcBef>
              <a:defRPr sz="2200">
                <a:solidFill>
                  <a:schemeClr val="bg1"/>
                </a:solidFill>
              </a:defRPr>
            </a:lvl4pPr>
            <a:lvl5pPr marL="720000" indent="-180000">
              <a:lnSpc>
                <a:spcPct val="100000"/>
              </a:lnSpc>
              <a:spcBef>
                <a:spcPts val="0"/>
              </a:spcBef>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6" name="Text Placeholder 5">
            <a:extLst>
              <a:ext uri="{FF2B5EF4-FFF2-40B4-BE49-F238E27FC236}">
                <a16:creationId xmlns:a16="http://schemas.microsoft.com/office/drawing/2014/main" id="{1AA1D1FE-00B6-EFE6-A351-BD005A6C12AF}"/>
              </a:ext>
            </a:extLst>
          </p:cNvPr>
          <p:cNvSpPr>
            <a:spLocks noGrp="1"/>
          </p:cNvSpPr>
          <p:nvPr>
            <p:ph type="body" sz="quarter" idx="16" hasCustomPrompt="1"/>
          </p:nvPr>
        </p:nvSpPr>
        <p:spPr>
          <a:xfrm>
            <a:off x="71813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8" name="Text Placeholder 7">
            <a:extLst>
              <a:ext uri="{FF2B5EF4-FFF2-40B4-BE49-F238E27FC236}">
                <a16:creationId xmlns:a16="http://schemas.microsoft.com/office/drawing/2014/main" id="{480B7AA5-AE5E-358B-403B-87A79C373A82}"/>
              </a:ext>
            </a:extLst>
          </p:cNvPr>
          <p:cNvSpPr>
            <a:spLocks noGrp="1"/>
          </p:cNvSpPr>
          <p:nvPr>
            <p:ph type="body" sz="quarter" idx="17" hasCustomPrompt="1"/>
          </p:nvPr>
        </p:nvSpPr>
        <p:spPr>
          <a:xfrm>
            <a:off x="71485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3" name="Text Placeholder 5">
            <a:extLst>
              <a:ext uri="{FF2B5EF4-FFF2-40B4-BE49-F238E27FC236}">
                <a16:creationId xmlns:a16="http://schemas.microsoft.com/office/drawing/2014/main" id="{7403B73E-A773-87A0-B48C-700E33900C70}"/>
              </a:ext>
            </a:extLst>
          </p:cNvPr>
          <p:cNvSpPr>
            <a:spLocks noGrp="1"/>
          </p:cNvSpPr>
          <p:nvPr>
            <p:ph type="body" sz="quarter" idx="18" hasCustomPrompt="1"/>
          </p:nvPr>
        </p:nvSpPr>
        <p:spPr>
          <a:xfrm>
            <a:off x="91879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6" name="Text Placeholder 7">
            <a:extLst>
              <a:ext uri="{FF2B5EF4-FFF2-40B4-BE49-F238E27FC236}">
                <a16:creationId xmlns:a16="http://schemas.microsoft.com/office/drawing/2014/main" id="{26B2EE09-328C-7E77-AFC1-9A8C071BA6BB}"/>
              </a:ext>
            </a:extLst>
          </p:cNvPr>
          <p:cNvSpPr>
            <a:spLocks noGrp="1"/>
          </p:cNvSpPr>
          <p:nvPr>
            <p:ph type="body" sz="quarter" idx="19" hasCustomPrompt="1"/>
          </p:nvPr>
        </p:nvSpPr>
        <p:spPr>
          <a:xfrm>
            <a:off x="91551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7" name="Text Placeholder 5">
            <a:extLst>
              <a:ext uri="{FF2B5EF4-FFF2-40B4-BE49-F238E27FC236}">
                <a16:creationId xmlns:a16="http://schemas.microsoft.com/office/drawing/2014/main" id="{1CC2E958-9CDB-7ED0-1FF6-B2125E575408}"/>
              </a:ext>
            </a:extLst>
          </p:cNvPr>
          <p:cNvSpPr>
            <a:spLocks noGrp="1"/>
          </p:cNvSpPr>
          <p:nvPr>
            <p:ph type="body" sz="quarter" idx="20" hasCustomPrompt="1"/>
          </p:nvPr>
        </p:nvSpPr>
        <p:spPr>
          <a:xfrm>
            <a:off x="71813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8" name="Text Placeholder 7">
            <a:extLst>
              <a:ext uri="{FF2B5EF4-FFF2-40B4-BE49-F238E27FC236}">
                <a16:creationId xmlns:a16="http://schemas.microsoft.com/office/drawing/2014/main" id="{1881D5DB-465D-91CE-86F0-158E36451AD1}"/>
              </a:ext>
            </a:extLst>
          </p:cNvPr>
          <p:cNvSpPr>
            <a:spLocks noGrp="1"/>
          </p:cNvSpPr>
          <p:nvPr>
            <p:ph type="body" sz="quarter" idx="21" hasCustomPrompt="1"/>
          </p:nvPr>
        </p:nvSpPr>
        <p:spPr>
          <a:xfrm>
            <a:off x="71485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9" name="Text Placeholder 5">
            <a:extLst>
              <a:ext uri="{FF2B5EF4-FFF2-40B4-BE49-F238E27FC236}">
                <a16:creationId xmlns:a16="http://schemas.microsoft.com/office/drawing/2014/main" id="{0DA2BF72-AA2C-C7E0-99C2-3EDEABC52019}"/>
              </a:ext>
            </a:extLst>
          </p:cNvPr>
          <p:cNvSpPr>
            <a:spLocks noGrp="1"/>
          </p:cNvSpPr>
          <p:nvPr>
            <p:ph type="body" sz="quarter" idx="22" hasCustomPrompt="1"/>
          </p:nvPr>
        </p:nvSpPr>
        <p:spPr>
          <a:xfrm>
            <a:off x="91879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20" name="Text Placeholder 7">
            <a:extLst>
              <a:ext uri="{FF2B5EF4-FFF2-40B4-BE49-F238E27FC236}">
                <a16:creationId xmlns:a16="http://schemas.microsoft.com/office/drawing/2014/main" id="{790855C2-5FE7-91F6-39BC-9B60A15110AC}"/>
              </a:ext>
            </a:extLst>
          </p:cNvPr>
          <p:cNvSpPr>
            <a:spLocks noGrp="1"/>
          </p:cNvSpPr>
          <p:nvPr>
            <p:ph type="body" sz="quarter" idx="23" hasCustomPrompt="1"/>
          </p:nvPr>
        </p:nvSpPr>
        <p:spPr>
          <a:xfrm>
            <a:off x="91551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Tree>
    <p:extLst>
      <p:ext uri="{BB962C8B-B14F-4D97-AF65-F5344CB8AC3E}">
        <p14:creationId xmlns:p14="http://schemas.microsoft.com/office/powerpoint/2010/main" val="180201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istic Slide Orange">
    <p:bg>
      <p:bgPr>
        <a:solidFill>
          <a:schemeClr val="accent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E216938-E69A-C700-B762-5F82A6F016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44"/>
            <a:ext cx="12192000" cy="6841820"/>
          </a:xfrm>
          <a:prstGeom prst="rect">
            <a:avLst/>
          </a:prstGeom>
        </p:spPr>
      </p:pic>
      <p:sp>
        <p:nvSpPr>
          <p:cNvPr id="21" name="Graphic 10">
            <a:extLst>
              <a:ext uri="{FF2B5EF4-FFF2-40B4-BE49-F238E27FC236}">
                <a16:creationId xmlns:a16="http://schemas.microsoft.com/office/drawing/2014/main" id="{73E3F20D-7057-E3FE-A948-43D537085156}"/>
              </a:ext>
            </a:extLst>
          </p:cNvPr>
          <p:cNvSpPr>
            <a:spLocks noChangeAspect="1"/>
          </p:cNvSpPr>
          <p:nvPr/>
        </p:nvSpPr>
        <p:spPr>
          <a:xfrm rot="1167186" flipH="1">
            <a:off x="5703676" y="-272489"/>
            <a:ext cx="7557250" cy="6464011"/>
          </a:xfrm>
          <a:custGeom>
            <a:avLst/>
            <a:gdLst>
              <a:gd name="connsiteX0" fmla="*/ 1276628 w 3764195"/>
              <a:gd name="connsiteY0" fmla="*/ 0 h 3219663"/>
              <a:gd name="connsiteX1" fmla="*/ 2461864 w 3764195"/>
              <a:gd name="connsiteY1" fmla="*/ 1503208 h 3219663"/>
              <a:gd name="connsiteX2" fmla="*/ 3764196 w 3764195"/>
              <a:gd name="connsiteY2" fmla="*/ 2232440 h 3219663"/>
              <a:gd name="connsiteX3" fmla="*/ 2127713 w 3764195"/>
              <a:gd name="connsiteY3" fmla="*/ 3219664 h 3219663"/>
              <a:gd name="connsiteX4" fmla="*/ 0 w 3764195"/>
              <a:gd name="connsiteY4" fmla="*/ 1524152 h 3219663"/>
              <a:gd name="connsiteX5" fmla="*/ 1276628 w 3764195"/>
              <a:gd name="connsiteY5" fmla="*/ 0 h 32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4195" h="3219663">
                <a:moveTo>
                  <a:pt x="1276628" y="0"/>
                </a:moveTo>
                <a:cubicBezTo>
                  <a:pt x="2086777" y="0"/>
                  <a:pt x="2093441" y="1122408"/>
                  <a:pt x="2461864" y="1503208"/>
                </a:cubicBezTo>
                <a:cubicBezTo>
                  <a:pt x="2789351" y="1842120"/>
                  <a:pt x="3764196" y="1686944"/>
                  <a:pt x="3764196" y="2232440"/>
                </a:cubicBezTo>
                <a:cubicBezTo>
                  <a:pt x="3764196" y="2777936"/>
                  <a:pt x="2863606" y="3219664"/>
                  <a:pt x="2127713" y="3219664"/>
                </a:cubicBezTo>
                <a:cubicBezTo>
                  <a:pt x="870125" y="3219664"/>
                  <a:pt x="0" y="2427600"/>
                  <a:pt x="0" y="1524152"/>
                </a:cubicBezTo>
                <a:cubicBezTo>
                  <a:pt x="0" y="488376"/>
                  <a:pt x="938669" y="0"/>
                  <a:pt x="1276628" y="0"/>
                </a:cubicBezTo>
                <a:close/>
              </a:path>
            </a:pathLst>
          </a:custGeom>
          <a:solidFill>
            <a:srgbClr val="A8401A"/>
          </a:solidFill>
          <a:ln w="951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60247"/>
            <a:ext cx="11350666" cy="815607"/>
          </a:xfrm>
        </p:spPr>
        <p:txBody>
          <a:bodyPr lIns="0" tIns="0" rIns="0" bIns="0" anchor="b">
            <a:noAutofit/>
          </a:bodyPr>
          <a:lstStyle>
            <a:lvl1pPr algn="l">
              <a:defRPr sz="50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5555900" cy="3497196"/>
          </a:xfrm>
        </p:spPr>
        <p:txBody>
          <a:bodyPr lIns="0" tIns="0" rIns="0" bIns="0" numCol="1" spcCol="180000">
            <a:noAutofit/>
          </a:bodyPr>
          <a:lstStyle>
            <a:lvl1pPr marL="0" indent="0">
              <a:lnSpc>
                <a:spcPct val="100000"/>
              </a:lnSpc>
              <a:spcBef>
                <a:spcPts val="0"/>
              </a:spcBef>
              <a:buNone/>
              <a:defRPr sz="2200">
                <a:solidFill>
                  <a:schemeClr val="bg1"/>
                </a:solidFill>
              </a:defRPr>
            </a:lvl1pPr>
            <a:lvl2pPr marL="180000" indent="-180000">
              <a:lnSpc>
                <a:spcPct val="100000"/>
              </a:lnSpc>
              <a:spcBef>
                <a:spcPts val="0"/>
              </a:spcBef>
              <a:defRPr sz="2200">
                <a:solidFill>
                  <a:schemeClr val="bg1"/>
                </a:solidFill>
              </a:defRPr>
            </a:lvl2pPr>
            <a:lvl3pPr marL="360000" indent="-180000">
              <a:lnSpc>
                <a:spcPct val="100000"/>
              </a:lnSpc>
              <a:spcBef>
                <a:spcPts val="0"/>
              </a:spcBef>
              <a:defRPr sz="2200">
                <a:solidFill>
                  <a:schemeClr val="bg1"/>
                </a:solidFill>
              </a:defRPr>
            </a:lvl3pPr>
            <a:lvl4pPr marL="540000" indent="-180000">
              <a:lnSpc>
                <a:spcPct val="100000"/>
              </a:lnSpc>
              <a:spcBef>
                <a:spcPts val="0"/>
              </a:spcBef>
              <a:defRPr sz="2200">
                <a:solidFill>
                  <a:schemeClr val="bg1"/>
                </a:solidFill>
              </a:defRPr>
            </a:lvl4pPr>
            <a:lvl5pPr marL="720000" indent="-180000">
              <a:lnSpc>
                <a:spcPct val="100000"/>
              </a:lnSpc>
              <a:spcBef>
                <a:spcPts val="0"/>
              </a:spcBef>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6" name="Text Placeholder 5">
            <a:extLst>
              <a:ext uri="{FF2B5EF4-FFF2-40B4-BE49-F238E27FC236}">
                <a16:creationId xmlns:a16="http://schemas.microsoft.com/office/drawing/2014/main" id="{1AA1D1FE-00B6-EFE6-A351-BD005A6C12AF}"/>
              </a:ext>
            </a:extLst>
          </p:cNvPr>
          <p:cNvSpPr>
            <a:spLocks noGrp="1"/>
          </p:cNvSpPr>
          <p:nvPr>
            <p:ph type="body" sz="quarter" idx="16" hasCustomPrompt="1"/>
          </p:nvPr>
        </p:nvSpPr>
        <p:spPr>
          <a:xfrm>
            <a:off x="71813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8" name="Text Placeholder 7">
            <a:extLst>
              <a:ext uri="{FF2B5EF4-FFF2-40B4-BE49-F238E27FC236}">
                <a16:creationId xmlns:a16="http://schemas.microsoft.com/office/drawing/2014/main" id="{480B7AA5-AE5E-358B-403B-87A79C373A82}"/>
              </a:ext>
            </a:extLst>
          </p:cNvPr>
          <p:cNvSpPr>
            <a:spLocks noGrp="1"/>
          </p:cNvSpPr>
          <p:nvPr>
            <p:ph type="body" sz="quarter" idx="17" hasCustomPrompt="1"/>
          </p:nvPr>
        </p:nvSpPr>
        <p:spPr>
          <a:xfrm>
            <a:off x="71485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3" name="Text Placeholder 5">
            <a:extLst>
              <a:ext uri="{FF2B5EF4-FFF2-40B4-BE49-F238E27FC236}">
                <a16:creationId xmlns:a16="http://schemas.microsoft.com/office/drawing/2014/main" id="{7403B73E-A773-87A0-B48C-700E33900C70}"/>
              </a:ext>
            </a:extLst>
          </p:cNvPr>
          <p:cNvSpPr>
            <a:spLocks noGrp="1"/>
          </p:cNvSpPr>
          <p:nvPr>
            <p:ph type="body" sz="quarter" idx="18" hasCustomPrompt="1"/>
          </p:nvPr>
        </p:nvSpPr>
        <p:spPr>
          <a:xfrm>
            <a:off x="9187919" y="336460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6" name="Text Placeholder 7">
            <a:extLst>
              <a:ext uri="{FF2B5EF4-FFF2-40B4-BE49-F238E27FC236}">
                <a16:creationId xmlns:a16="http://schemas.microsoft.com/office/drawing/2014/main" id="{26B2EE09-328C-7E77-AFC1-9A8C071BA6BB}"/>
              </a:ext>
            </a:extLst>
          </p:cNvPr>
          <p:cNvSpPr>
            <a:spLocks noGrp="1"/>
          </p:cNvSpPr>
          <p:nvPr>
            <p:ph type="body" sz="quarter" idx="19" hasCustomPrompt="1"/>
          </p:nvPr>
        </p:nvSpPr>
        <p:spPr>
          <a:xfrm>
            <a:off x="9155113" y="272097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7" name="Text Placeholder 5">
            <a:extLst>
              <a:ext uri="{FF2B5EF4-FFF2-40B4-BE49-F238E27FC236}">
                <a16:creationId xmlns:a16="http://schemas.microsoft.com/office/drawing/2014/main" id="{1CC2E958-9CDB-7ED0-1FF6-B2125E575408}"/>
              </a:ext>
            </a:extLst>
          </p:cNvPr>
          <p:cNvSpPr>
            <a:spLocks noGrp="1"/>
          </p:cNvSpPr>
          <p:nvPr>
            <p:ph type="body" sz="quarter" idx="20" hasCustomPrompt="1"/>
          </p:nvPr>
        </p:nvSpPr>
        <p:spPr>
          <a:xfrm>
            <a:off x="71813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18" name="Text Placeholder 7">
            <a:extLst>
              <a:ext uri="{FF2B5EF4-FFF2-40B4-BE49-F238E27FC236}">
                <a16:creationId xmlns:a16="http://schemas.microsoft.com/office/drawing/2014/main" id="{1881D5DB-465D-91CE-86F0-158E36451AD1}"/>
              </a:ext>
            </a:extLst>
          </p:cNvPr>
          <p:cNvSpPr>
            <a:spLocks noGrp="1"/>
          </p:cNvSpPr>
          <p:nvPr>
            <p:ph type="body" sz="quarter" idx="21" hasCustomPrompt="1"/>
          </p:nvPr>
        </p:nvSpPr>
        <p:spPr>
          <a:xfrm>
            <a:off x="71485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
        <p:nvSpPr>
          <p:cNvPr id="19" name="Text Placeholder 5">
            <a:extLst>
              <a:ext uri="{FF2B5EF4-FFF2-40B4-BE49-F238E27FC236}">
                <a16:creationId xmlns:a16="http://schemas.microsoft.com/office/drawing/2014/main" id="{0DA2BF72-AA2C-C7E0-99C2-3EDEABC52019}"/>
              </a:ext>
            </a:extLst>
          </p:cNvPr>
          <p:cNvSpPr>
            <a:spLocks noGrp="1"/>
          </p:cNvSpPr>
          <p:nvPr>
            <p:ph type="body" sz="quarter" idx="22" hasCustomPrompt="1"/>
          </p:nvPr>
        </p:nvSpPr>
        <p:spPr>
          <a:xfrm>
            <a:off x="9187919" y="4577455"/>
            <a:ext cx="1730906" cy="529107"/>
          </a:xfrm>
        </p:spPr>
        <p:txBody>
          <a:bodyPr lIns="0" tIns="0" rIns="0" bIns="0">
            <a:noAutofit/>
          </a:bodyPr>
          <a:lstStyle>
            <a:lvl1pPr marL="0" indent="0">
              <a:buNone/>
              <a:defRPr sz="1600">
                <a:solidFill>
                  <a:schemeClr val="bg1"/>
                </a:solidFill>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GB" dirty="0"/>
              <a:t>statistic text to go here</a:t>
            </a:r>
            <a:endParaRPr lang="en-US" dirty="0"/>
          </a:p>
        </p:txBody>
      </p:sp>
      <p:sp>
        <p:nvSpPr>
          <p:cNvPr id="20" name="Text Placeholder 7">
            <a:extLst>
              <a:ext uri="{FF2B5EF4-FFF2-40B4-BE49-F238E27FC236}">
                <a16:creationId xmlns:a16="http://schemas.microsoft.com/office/drawing/2014/main" id="{790855C2-5FE7-91F6-39BC-9B60A15110AC}"/>
              </a:ext>
            </a:extLst>
          </p:cNvPr>
          <p:cNvSpPr>
            <a:spLocks noGrp="1"/>
          </p:cNvSpPr>
          <p:nvPr>
            <p:ph type="body" sz="quarter" idx="23" hasCustomPrompt="1"/>
          </p:nvPr>
        </p:nvSpPr>
        <p:spPr>
          <a:xfrm>
            <a:off x="9155113" y="3933825"/>
            <a:ext cx="1763712" cy="619125"/>
          </a:xfrm>
        </p:spPr>
        <p:txBody>
          <a:bodyPr lIns="0" tIns="0" rIns="0" bIns="0">
            <a:noAutofit/>
          </a:bodyPr>
          <a:lstStyle>
            <a:lvl1pPr marL="0" indent="0">
              <a:buNone/>
              <a:defRPr sz="5700">
                <a:solidFill>
                  <a:schemeClr val="bg1"/>
                </a:solidFill>
                <a:latin typeface="New Beginnings" panose="02000000000000000000" pitchFamily="2" charset="77"/>
              </a:defRPr>
            </a:lvl1pPr>
          </a:lstStyle>
          <a:p>
            <a:pPr lvl="0"/>
            <a:r>
              <a:rPr lang="en-GB" dirty="0"/>
              <a:t>XXX</a:t>
            </a:r>
            <a:endParaRPr lang="en-US" dirty="0"/>
          </a:p>
        </p:txBody>
      </p:sp>
    </p:spTree>
    <p:extLst>
      <p:ext uri="{BB962C8B-B14F-4D97-AF65-F5344CB8AC3E}">
        <p14:creationId xmlns:p14="http://schemas.microsoft.com/office/powerpoint/2010/main" val="321613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chemeClr val="accent5"/>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3EC794B6-846D-EFDE-390B-FED98F7B5ACD}"/>
              </a:ext>
            </a:extLst>
          </p:cNvPr>
          <p:cNvSpPr>
            <a:spLocks noGrp="1"/>
          </p:cNvSpPr>
          <p:nvPr>
            <p:ph type="pic" sz="quarter" idx="16"/>
          </p:nvPr>
        </p:nvSpPr>
        <p:spPr>
          <a:xfrm>
            <a:off x="0" y="0"/>
            <a:ext cx="12192000" cy="6858000"/>
          </a:xfrm>
          <a:custGeom>
            <a:avLst/>
            <a:gdLst>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735086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965380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25" fmla="*/ 4531649 w 12192000"/>
              <a:gd name="connsiteY25"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0062">
                <a:moveTo>
                  <a:pt x="4531649" y="0"/>
                </a:moveTo>
                <a:lnTo>
                  <a:pt x="4788061" y="0"/>
                </a:lnTo>
                <a:lnTo>
                  <a:pt x="4903082" y="107181"/>
                </a:lnTo>
                <a:cubicBezTo>
                  <a:pt x="5049285" y="250492"/>
                  <a:pt x="5159821" y="387377"/>
                  <a:pt x="5242080" y="506910"/>
                </a:cubicBezTo>
                <a:cubicBezTo>
                  <a:pt x="5368037" y="393804"/>
                  <a:pt x="5511991" y="278126"/>
                  <a:pt x="5681651" y="162449"/>
                </a:cubicBezTo>
                <a:cubicBezTo>
                  <a:pt x="5715068" y="139314"/>
                  <a:pt x="5751057" y="116178"/>
                  <a:pt x="5787045" y="93043"/>
                </a:cubicBezTo>
                <a:lnTo>
                  <a:pt x="5965380" y="0"/>
                </a:lnTo>
                <a:lnTo>
                  <a:pt x="12192000" y="0"/>
                </a:lnTo>
                <a:lnTo>
                  <a:pt x="12192000" y="6850062"/>
                </a:lnTo>
                <a:lnTo>
                  <a:pt x="0" y="6850062"/>
                </a:lnTo>
                <a:lnTo>
                  <a:pt x="0" y="5411212"/>
                </a:lnTo>
                <a:lnTo>
                  <a:pt x="66006" y="5386833"/>
                </a:lnTo>
                <a:cubicBezTo>
                  <a:pt x="480609" y="5218067"/>
                  <a:pt x="882668" y="4940562"/>
                  <a:pt x="1280788" y="4468213"/>
                </a:cubicBezTo>
                <a:cubicBezTo>
                  <a:pt x="1108560" y="4200870"/>
                  <a:pt x="836076" y="3815279"/>
                  <a:pt x="586727" y="3627625"/>
                </a:cubicBezTo>
                <a:cubicBezTo>
                  <a:pt x="1021159" y="3810138"/>
                  <a:pt x="1306494" y="4018357"/>
                  <a:pt x="1489007" y="4203441"/>
                </a:cubicBezTo>
                <a:cubicBezTo>
                  <a:pt x="1514713" y="4170023"/>
                  <a:pt x="1537848" y="4136605"/>
                  <a:pt x="1563554" y="4100616"/>
                </a:cubicBezTo>
                <a:cubicBezTo>
                  <a:pt x="1609825" y="4033781"/>
                  <a:pt x="1658667" y="3972086"/>
                  <a:pt x="1710079" y="3912962"/>
                </a:cubicBezTo>
                <a:cubicBezTo>
                  <a:pt x="1555843" y="3571072"/>
                  <a:pt x="1234517" y="2943844"/>
                  <a:pt x="674128" y="2172662"/>
                </a:cubicBezTo>
                <a:cubicBezTo>
                  <a:pt x="1522425" y="2820455"/>
                  <a:pt x="1918298" y="3290876"/>
                  <a:pt x="2098240" y="3555648"/>
                </a:cubicBezTo>
                <a:cubicBezTo>
                  <a:pt x="2481258" y="3265170"/>
                  <a:pt x="2920831" y="3069804"/>
                  <a:pt x="3303849" y="2869296"/>
                </a:cubicBezTo>
                <a:cubicBezTo>
                  <a:pt x="3123907" y="2496559"/>
                  <a:pt x="2725463" y="1735660"/>
                  <a:pt x="2175356" y="1082726"/>
                </a:cubicBezTo>
                <a:cubicBezTo>
                  <a:pt x="3021082" y="1668824"/>
                  <a:pt x="3524921" y="2275487"/>
                  <a:pt x="3758843" y="2599383"/>
                </a:cubicBezTo>
                <a:cubicBezTo>
                  <a:pt x="3843673" y="2537688"/>
                  <a:pt x="3920791" y="2473423"/>
                  <a:pt x="3987627" y="2404017"/>
                </a:cubicBezTo>
                <a:cubicBezTo>
                  <a:pt x="4378356" y="1987579"/>
                  <a:pt x="4447763" y="1422046"/>
                  <a:pt x="4943890" y="820524"/>
                </a:cubicBezTo>
                <a:cubicBezTo>
                  <a:pt x="4849420" y="621945"/>
                  <a:pt x="4707233" y="329378"/>
                  <a:pt x="4533598" y="3553"/>
                </a:cubicBezTo>
                <a:lnTo>
                  <a:pt x="4531649" y="0"/>
                </a:ln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8" name="Graphic 26">
            <a:extLst>
              <a:ext uri="{FF2B5EF4-FFF2-40B4-BE49-F238E27FC236}">
                <a16:creationId xmlns:a16="http://schemas.microsoft.com/office/drawing/2014/main" id="{42080AE2-E828-D6CA-93A8-6ED4D2902C1C}"/>
              </a:ext>
            </a:extLst>
          </p:cNvPr>
          <p:cNvSpPr/>
          <p:nvPr userDrawn="1"/>
        </p:nvSpPr>
        <p:spPr>
          <a:xfrm>
            <a:off x="429008" y="441433"/>
            <a:ext cx="1430391" cy="1443841"/>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398284" y="3655121"/>
            <a:ext cx="11350666" cy="2423526"/>
          </a:xfrm>
        </p:spPr>
        <p:txBody>
          <a:bodyPr lIns="0" tIns="0" rIns="0" bIns="0" anchor="b">
            <a:noAutofit/>
          </a:bodyPr>
          <a:lstStyle>
            <a:lvl1pPr algn="l">
              <a:defRPr sz="7800" spc="100" baseline="0">
                <a:solidFill>
                  <a:schemeClr val="bg1"/>
                </a:solidFill>
              </a:defRPr>
            </a:lvl1pPr>
          </a:lstStyle>
          <a:p>
            <a:r>
              <a:rPr lang="en-GB" dirty="0"/>
              <a:t>Divider </a:t>
            </a:r>
            <a:br>
              <a:rPr lang="en-GB" dirty="0"/>
            </a:br>
            <a:r>
              <a:rPr lang="en-GB" dirty="0"/>
              <a:t>page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
        <p:nvSpPr>
          <p:cNvPr id="30" name="Text Placeholder 29">
            <a:extLst>
              <a:ext uri="{FF2B5EF4-FFF2-40B4-BE49-F238E27FC236}">
                <a16:creationId xmlns:a16="http://schemas.microsoft.com/office/drawing/2014/main" id="{F86D258A-A0D6-372F-D8C3-C5874B79753D}"/>
              </a:ext>
            </a:extLst>
          </p:cNvPr>
          <p:cNvSpPr>
            <a:spLocks noGrp="1"/>
          </p:cNvSpPr>
          <p:nvPr>
            <p:ph type="body" sz="quarter" idx="17" hasCustomPrompt="1"/>
          </p:nvPr>
        </p:nvSpPr>
        <p:spPr>
          <a:xfrm>
            <a:off x="384429" y="726170"/>
            <a:ext cx="1582917" cy="1151466"/>
          </a:xfrm>
        </p:spPr>
        <p:txBody>
          <a:bodyPr>
            <a:normAutofit/>
          </a:bodyPr>
          <a:lstStyle>
            <a:lvl1pPr marL="0" indent="0" algn="ctr">
              <a:buNone/>
              <a:defRPr sz="7800">
                <a:latin typeface="New Beginnings" panose="02000000000000000000" pitchFamily="2" charset="77"/>
              </a:defRPr>
            </a:lvl1pPr>
          </a:lstStyle>
          <a:p>
            <a:pPr lvl="0"/>
            <a:r>
              <a:rPr lang="en-GB" dirty="0"/>
              <a:t>X</a:t>
            </a:r>
            <a:endParaRPr lang="en-US" dirty="0"/>
          </a:p>
        </p:txBody>
      </p:sp>
    </p:spTree>
    <p:extLst>
      <p:ext uri="{BB962C8B-B14F-4D97-AF65-F5344CB8AC3E}">
        <p14:creationId xmlns:p14="http://schemas.microsoft.com/office/powerpoint/2010/main" val="168174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Leaf Green">
    <p:bg>
      <p:bgPr>
        <a:solidFill>
          <a:schemeClr val="accent3"/>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3EC794B6-846D-EFDE-390B-FED98F7B5ACD}"/>
              </a:ext>
            </a:extLst>
          </p:cNvPr>
          <p:cNvSpPr>
            <a:spLocks noGrp="1"/>
          </p:cNvSpPr>
          <p:nvPr>
            <p:ph type="pic" sz="quarter" idx="16"/>
          </p:nvPr>
        </p:nvSpPr>
        <p:spPr>
          <a:xfrm>
            <a:off x="0" y="0"/>
            <a:ext cx="12192000" cy="6857999"/>
          </a:xfrm>
          <a:custGeom>
            <a:avLst/>
            <a:gdLst>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735086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965380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25" fmla="*/ 4531649 w 12192000"/>
              <a:gd name="connsiteY25"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0062">
                <a:moveTo>
                  <a:pt x="4531649" y="0"/>
                </a:moveTo>
                <a:lnTo>
                  <a:pt x="4788061" y="0"/>
                </a:lnTo>
                <a:lnTo>
                  <a:pt x="4903082" y="107181"/>
                </a:lnTo>
                <a:cubicBezTo>
                  <a:pt x="5049285" y="250492"/>
                  <a:pt x="5159821" y="387377"/>
                  <a:pt x="5242080" y="506910"/>
                </a:cubicBezTo>
                <a:cubicBezTo>
                  <a:pt x="5368037" y="393804"/>
                  <a:pt x="5511991" y="278126"/>
                  <a:pt x="5681651" y="162449"/>
                </a:cubicBezTo>
                <a:cubicBezTo>
                  <a:pt x="5715068" y="139314"/>
                  <a:pt x="5751057" y="116178"/>
                  <a:pt x="5787045" y="93043"/>
                </a:cubicBezTo>
                <a:lnTo>
                  <a:pt x="5965380" y="0"/>
                </a:lnTo>
                <a:lnTo>
                  <a:pt x="12192000" y="0"/>
                </a:lnTo>
                <a:lnTo>
                  <a:pt x="12192000" y="6850062"/>
                </a:lnTo>
                <a:lnTo>
                  <a:pt x="0" y="6850062"/>
                </a:lnTo>
                <a:lnTo>
                  <a:pt x="0" y="5411212"/>
                </a:lnTo>
                <a:lnTo>
                  <a:pt x="66006" y="5386833"/>
                </a:lnTo>
                <a:cubicBezTo>
                  <a:pt x="480609" y="5218067"/>
                  <a:pt x="882668" y="4940562"/>
                  <a:pt x="1280788" y="4468213"/>
                </a:cubicBezTo>
                <a:cubicBezTo>
                  <a:pt x="1108560" y="4200870"/>
                  <a:pt x="836076" y="3815279"/>
                  <a:pt x="586727" y="3627625"/>
                </a:cubicBezTo>
                <a:cubicBezTo>
                  <a:pt x="1021159" y="3810138"/>
                  <a:pt x="1306494" y="4018357"/>
                  <a:pt x="1489007" y="4203441"/>
                </a:cubicBezTo>
                <a:cubicBezTo>
                  <a:pt x="1514713" y="4170023"/>
                  <a:pt x="1537848" y="4136605"/>
                  <a:pt x="1563554" y="4100616"/>
                </a:cubicBezTo>
                <a:cubicBezTo>
                  <a:pt x="1609825" y="4033781"/>
                  <a:pt x="1658667" y="3972086"/>
                  <a:pt x="1710079" y="3912962"/>
                </a:cubicBezTo>
                <a:cubicBezTo>
                  <a:pt x="1555843" y="3571072"/>
                  <a:pt x="1234517" y="2943844"/>
                  <a:pt x="674128" y="2172662"/>
                </a:cubicBezTo>
                <a:cubicBezTo>
                  <a:pt x="1522425" y="2820455"/>
                  <a:pt x="1918298" y="3290876"/>
                  <a:pt x="2098240" y="3555648"/>
                </a:cubicBezTo>
                <a:cubicBezTo>
                  <a:pt x="2481258" y="3265170"/>
                  <a:pt x="2920831" y="3069804"/>
                  <a:pt x="3303849" y="2869296"/>
                </a:cubicBezTo>
                <a:cubicBezTo>
                  <a:pt x="3123907" y="2496559"/>
                  <a:pt x="2725463" y="1735660"/>
                  <a:pt x="2175356" y="1082726"/>
                </a:cubicBezTo>
                <a:cubicBezTo>
                  <a:pt x="3021082" y="1668824"/>
                  <a:pt x="3524921" y="2275487"/>
                  <a:pt x="3758843" y="2599383"/>
                </a:cubicBezTo>
                <a:cubicBezTo>
                  <a:pt x="3843673" y="2537688"/>
                  <a:pt x="3920791" y="2473423"/>
                  <a:pt x="3987627" y="2404017"/>
                </a:cubicBezTo>
                <a:cubicBezTo>
                  <a:pt x="4378356" y="1987579"/>
                  <a:pt x="4447763" y="1422046"/>
                  <a:pt x="4943890" y="820524"/>
                </a:cubicBezTo>
                <a:cubicBezTo>
                  <a:pt x="4849420" y="621945"/>
                  <a:pt x="4707233" y="329378"/>
                  <a:pt x="4533598" y="3553"/>
                </a:cubicBezTo>
                <a:lnTo>
                  <a:pt x="4531649" y="0"/>
                </a:ln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8" name="Graphic 26">
            <a:extLst>
              <a:ext uri="{FF2B5EF4-FFF2-40B4-BE49-F238E27FC236}">
                <a16:creationId xmlns:a16="http://schemas.microsoft.com/office/drawing/2014/main" id="{42080AE2-E828-D6CA-93A8-6ED4D2902C1C}"/>
              </a:ext>
            </a:extLst>
          </p:cNvPr>
          <p:cNvSpPr/>
          <p:nvPr userDrawn="1"/>
        </p:nvSpPr>
        <p:spPr>
          <a:xfrm>
            <a:off x="429008" y="441433"/>
            <a:ext cx="1430391" cy="1443841"/>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398284" y="3655121"/>
            <a:ext cx="11350666" cy="2423526"/>
          </a:xfrm>
        </p:spPr>
        <p:txBody>
          <a:bodyPr lIns="0" tIns="0" rIns="0" bIns="0" anchor="b">
            <a:noAutofit/>
          </a:bodyPr>
          <a:lstStyle>
            <a:lvl1pPr algn="l">
              <a:defRPr sz="7800" spc="100" baseline="0">
                <a:solidFill>
                  <a:schemeClr val="bg1"/>
                </a:solidFill>
              </a:defRPr>
            </a:lvl1pPr>
          </a:lstStyle>
          <a:p>
            <a:r>
              <a:rPr lang="en-GB" dirty="0"/>
              <a:t>Divider </a:t>
            </a:r>
            <a:br>
              <a:rPr lang="en-GB" dirty="0"/>
            </a:br>
            <a:r>
              <a:rPr lang="en-GB" dirty="0"/>
              <a:t>page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
        <p:nvSpPr>
          <p:cNvPr id="30" name="Text Placeholder 29">
            <a:extLst>
              <a:ext uri="{FF2B5EF4-FFF2-40B4-BE49-F238E27FC236}">
                <a16:creationId xmlns:a16="http://schemas.microsoft.com/office/drawing/2014/main" id="{F86D258A-A0D6-372F-D8C3-C5874B79753D}"/>
              </a:ext>
            </a:extLst>
          </p:cNvPr>
          <p:cNvSpPr>
            <a:spLocks noGrp="1"/>
          </p:cNvSpPr>
          <p:nvPr>
            <p:ph type="body" sz="quarter" idx="17" hasCustomPrompt="1"/>
          </p:nvPr>
        </p:nvSpPr>
        <p:spPr>
          <a:xfrm>
            <a:off x="384429" y="726170"/>
            <a:ext cx="1582917" cy="1151466"/>
          </a:xfrm>
        </p:spPr>
        <p:txBody>
          <a:bodyPr>
            <a:normAutofit/>
          </a:bodyPr>
          <a:lstStyle>
            <a:lvl1pPr marL="0" indent="0" algn="ctr">
              <a:buNone/>
              <a:defRPr sz="7800">
                <a:latin typeface="New Beginnings" panose="02000000000000000000" pitchFamily="2" charset="77"/>
              </a:defRPr>
            </a:lvl1pPr>
          </a:lstStyle>
          <a:p>
            <a:pPr lvl="0"/>
            <a:r>
              <a:rPr lang="en-GB" dirty="0"/>
              <a:t>X</a:t>
            </a:r>
            <a:endParaRPr lang="en-US" dirty="0"/>
          </a:p>
        </p:txBody>
      </p:sp>
    </p:spTree>
    <p:extLst>
      <p:ext uri="{BB962C8B-B14F-4D97-AF65-F5344CB8AC3E}">
        <p14:creationId xmlns:p14="http://schemas.microsoft.com/office/powerpoint/2010/main" val="10770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Yellow">
    <p:bg>
      <p:bgPr>
        <a:solidFill>
          <a:schemeClr val="bg2"/>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3EC794B6-846D-EFDE-390B-FED98F7B5ACD}"/>
              </a:ext>
            </a:extLst>
          </p:cNvPr>
          <p:cNvSpPr>
            <a:spLocks noGrp="1"/>
          </p:cNvSpPr>
          <p:nvPr>
            <p:ph type="pic" sz="quarter" idx="16"/>
          </p:nvPr>
        </p:nvSpPr>
        <p:spPr>
          <a:xfrm>
            <a:off x="0" y="0"/>
            <a:ext cx="12192000" cy="6858000"/>
          </a:xfrm>
          <a:custGeom>
            <a:avLst/>
            <a:gdLst>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735086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965380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25" fmla="*/ 4531649 w 12192000"/>
              <a:gd name="connsiteY25"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0062">
                <a:moveTo>
                  <a:pt x="4531649" y="0"/>
                </a:moveTo>
                <a:lnTo>
                  <a:pt x="4788061" y="0"/>
                </a:lnTo>
                <a:lnTo>
                  <a:pt x="4903082" y="107181"/>
                </a:lnTo>
                <a:cubicBezTo>
                  <a:pt x="5049285" y="250492"/>
                  <a:pt x="5159821" y="387377"/>
                  <a:pt x="5242080" y="506910"/>
                </a:cubicBezTo>
                <a:cubicBezTo>
                  <a:pt x="5368037" y="393804"/>
                  <a:pt x="5511991" y="278126"/>
                  <a:pt x="5681651" y="162449"/>
                </a:cubicBezTo>
                <a:cubicBezTo>
                  <a:pt x="5715068" y="139314"/>
                  <a:pt x="5751057" y="116178"/>
                  <a:pt x="5787045" y="93043"/>
                </a:cubicBezTo>
                <a:lnTo>
                  <a:pt x="5965380" y="0"/>
                </a:lnTo>
                <a:lnTo>
                  <a:pt x="12192000" y="0"/>
                </a:lnTo>
                <a:lnTo>
                  <a:pt x="12192000" y="6850062"/>
                </a:lnTo>
                <a:lnTo>
                  <a:pt x="0" y="6850062"/>
                </a:lnTo>
                <a:lnTo>
                  <a:pt x="0" y="5411212"/>
                </a:lnTo>
                <a:lnTo>
                  <a:pt x="66006" y="5386833"/>
                </a:lnTo>
                <a:cubicBezTo>
                  <a:pt x="480609" y="5218067"/>
                  <a:pt x="882668" y="4940562"/>
                  <a:pt x="1280788" y="4468213"/>
                </a:cubicBezTo>
                <a:cubicBezTo>
                  <a:pt x="1108560" y="4200870"/>
                  <a:pt x="836076" y="3815279"/>
                  <a:pt x="586727" y="3627625"/>
                </a:cubicBezTo>
                <a:cubicBezTo>
                  <a:pt x="1021159" y="3810138"/>
                  <a:pt x="1306494" y="4018357"/>
                  <a:pt x="1489007" y="4203441"/>
                </a:cubicBezTo>
                <a:cubicBezTo>
                  <a:pt x="1514713" y="4170023"/>
                  <a:pt x="1537848" y="4136605"/>
                  <a:pt x="1563554" y="4100616"/>
                </a:cubicBezTo>
                <a:cubicBezTo>
                  <a:pt x="1609825" y="4033781"/>
                  <a:pt x="1658667" y="3972086"/>
                  <a:pt x="1710079" y="3912962"/>
                </a:cubicBezTo>
                <a:cubicBezTo>
                  <a:pt x="1555843" y="3571072"/>
                  <a:pt x="1234517" y="2943844"/>
                  <a:pt x="674128" y="2172662"/>
                </a:cubicBezTo>
                <a:cubicBezTo>
                  <a:pt x="1522425" y="2820455"/>
                  <a:pt x="1918298" y="3290876"/>
                  <a:pt x="2098240" y="3555648"/>
                </a:cubicBezTo>
                <a:cubicBezTo>
                  <a:pt x="2481258" y="3265170"/>
                  <a:pt x="2920831" y="3069804"/>
                  <a:pt x="3303849" y="2869296"/>
                </a:cubicBezTo>
                <a:cubicBezTo>
                  <a:pt x="3123907" y="2496559"/>
                  <a:pt x="2725463" y="1735660"/>
                  <a:pt x="2175356" y="1082726"/>
                </a:cubicBezTo>
                <a:cubicBezTo>
                  <a:pt x="3021082" y="1668824"/>
                  <a:pt x="3524921" y="2275487"/>
                  <a:pt x="3758843" y="2599383"/>
                </a:cubicBezTo>
                <a:cubicBezTo>
                  <a:pt x="3843673" y="2537688"/>
                  <a:pt x="3920791" y="2473423"/>
                  <a:pt x="3987627" y="2404017"/>
                </a:cubicBezTo>
                <a:cubicBezTo>
                  <a:pt x="4378356" y="1987579"/>
                  <a:pt x="4447763" y="1422046"/>
                  <a:pt x="4943890" y="820524"/>
                </a:cubicBezTo>
                <a:cubicBezTo>
                  <a:pt x="4849420" y="621945"/>
                  <a:pt x="4707233" y="329378"/>
                  <a:pt x="4533598" y="3553"/>
                </a:cubicBezTo>
                <a:lnTo>
                  <a:pt x="4531649" y="0"/>
                </a:ln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8" name="Graphic 26">
            <a:extLst>
              <a:ext uri="{FF2B5EF4-FFF2-40B4-BE49-F238E27FC236}">
                <a16:creationId xmlns:a16="http://schemas.microsoft.com/office/drawing/2014/main" id="{42080AE2-E828-D6CA-93A8-6ED4D2902C1C}"/>
              </a:ext>
            </a:extLst>
          </p:cNvPr>
          <p:cNvSpPr/>
          <p:nvPr userDrawn="1"/>
        </p:nvSpPr>
        <p:spPr>
          <a:xfrm>
            <a:off x="429008" y="441433"/>
            <a:ext cx="1430391" cy="1443841"/>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398284" y="3655121"/>
            <a:ext cx="11350666" cy="2423526"/>
          </a:xfrm>
        </p:spPr>
        <p:txBody>
          <a:bodyPr lIns="0" tIns="0" rIns="0" bIns="0" anchor="b">
            <a:noAutofit/>
          </a:bodyPr>
          <a:lstStyle>
            <a:lvl1pPr algn="l">
              <a:defRPr sz="7800" spc="100" baseline="0">
                <a:solidFill>
                  <a:schemeClr val="bg1"/>
                </a:solidFill>
              </a:defRPr>
            </a:lvl1pPr>
          </a:lstStyle>
          <a:p>
            <a:r>
              <a:rPr lang="en-GB" dirty="0"/>
              <a:t>Divider </a:t>
            </a:r>
            <a:br>
              <a:rPr lang="en-GB" dirty="0"/>
            </a:br>
            <a:r>
              <a:rPr lang="en-GB" dirty="0"/>
              <a:t>page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
        <p:nvSpPr>
          <p:cNvPr id="30" name="Text Placeholder 29">
            <a:extLst>
              <a:ext uri="{FF2B5EF4-FFF2-40B4-BE49-F238E27FC236}">
                <a16:creationId xmlns:a16="http://schemas.microsoft.com/office/drawing/2014/main" id="{F86D258A-A0D6-372F-D8C3-C5874B79753D}"/>
              </a:ext>
            </a:extLst>
          </p:cNvPr>
          <p:cNvSpPr>
            <a:spLocks noGrp="1"/>
          </p:cNvSpPr>
          <p:nvPr>
            <p:ph type="body" sz="quarter" idx="17" hasCustomPrompt="1"/>
          </p:nvPr>
        </p:nvSpPr>
        <p:spPr>
          <a:xfrm>
            <a:off x="384429" y="726170"/>
            <a:ext cx="1582917" cy="1151466"/>
          </a:xfrm>
        </p:spPr>
        <p:txBody>
          <a:bodyPr>
            <a:normAutofit/>
          </a:bodyPr>
          <a:lstStyle>
            <a:lvl1pPr marL="0" indent="0" algn="ctr">
              <a:buNone/>
              <a:defRPr sz="7800">
                <a:latin typeface="New Beginnings" panose="02000000000000000000" pitchFamily="2" charset="77"/>
              </a:defRPr>
            </a:lvl1pPr>
          </a:lstStyle>
          <a:p>
            <a:pPr lvl="0"/>
            <a:r>
              <a:rPr lang="en-GB" dirty="0"/>
              <a:t>X</a:t>
            </a:r>
            <a:endParaRPr lang="en-US" dirty="0"/>
          </a:p>
        </p:txBody>
      </p:sp>
    </p:spTree>
    <p:extLst>
      <p:ext uri="{BB962C8B-B14F-4D97-AF65-F5344CB8AC3E}">
        <p14:creationId xmlns:p14="http://schemas.microsoft.com/office/powerpoint/2010/main" val="364462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urpl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9D5353-AE8B-5848-6EA6-FA43E470CE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090"/>
            <a:ext cx="12191999" cy="6841819"/>
          </a:xfrm>
          <a:prstGeom prst="rect">
            <a:avLst/>
          </a:prstGeom>
        </p:spPr>
      </p:pic>
      <p:sp>
        <p:nvSpPr>
          <p:cNvPr id="39" name="Picture Placeholder 38">
            <a:extLst>
              <a:ext uri="{FF2B5EF4-FFF2-40B4-BE49-F238E27FC236}">
                <a16:creationId xmlns:a16="http://schemas.microsoft.com/office/drawing/2014/main" id="{884FCA92-58CF-3349-97D7-1E91C53518F4}"/>
              </a:ext>
            </a:extLst>
          </p:cNvPr>
          <p:cNvSpPr>
            <a:spLocks noGrp="1"/>
          </p:cNvSpPr>
          <p:nvPr>
            <p:ph type="pic" sz="quarter" idx="15"/>
          </p:nvPr>
        </p:nvSpPr>
        <p:spPr>
          <a:xfrm>
            <a:off x="0" y="0"/>
            <a:ext cx="9845788" cy="6271200"/>
          </a:xfrm>
          <a:custGeom>
            <a:avLst/>
            <a:gdLst>
              <a:gd name="connsiteX0" fmla="*/ 4607605 w 9845788"/>
              <a:gd name="connsiteY0" fmla="*/ 0 h 6271758"/>
              <a:gd name="connsiteX1" fmla="*/ 9845788 w 9845788"/>
              <a:gd name="connsiteY1" fmla="*/ 0 h 6271758"/>
              <a:gd name="connsiteX2" fmla="*/ 9839596 w 9845788"/>
              <a:gd name="connsiteY2" fmla="*/ 195268 h 6271758"/>
              <a:gd name="connsiteX3" fmla="*/ 4037890 w 9845788"/>
              <a:gd name="connsiteY3" fmla="*/ 6271758 h 6271758"/>
              <a:gd name="connsiteX4" fmla="*/ 202015 w 9845788"/>
              <a:gd name="connsiteY4" fmla="*/ 5554333 h 6271758"/>
              <a:gd name="connsiteX5" fmla="*/ 0 w 9845788"/>
              <a:gd name="connsiteY5" fmla="*/ 5486430 h 6271758"/>
              <a:gd name="connsiteX6" fmla="*/ 0 w 9845788"/>
              <a:gd name="connsiteY6" fmla="*/ 217918 h 6271758"/>
              <a:gd name="connsiteX7" fmla="*/ 236772 w 9845788"/>
              <a:gd name="connsiteY7" fmla="*/ 181820 h 6271758"/>
              <a:gd name="connsiteX8" fmla="*/ 819207 w 9845788"/>
              <a:gd name="connsiteY8" fmla="*/ 147125 h 6271758"/>
              <a:gd name="connsiteX9" fmla="*/ 3558996 w 9845788"/>
              <a:gd name="connsiteY9" fmla="*/ 1130976 h 6271758"/>
              <a:gd name="connsiteX10" fmla="*/ 4366922 w 9845788"/>
              <a:gd name="connsiteY10" fmla="*/ 583668 h 6271758"/>
              <a:gd name="connsiteX11" fmla="*/ 4496419 w 9845788"/>
              <a:gd name="connsiteY11" fmla="*/ 258914 h 62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788" h="6271758">
                <a:moveTo>
                  <a:pt x="4607605" y="0"/>
                </a:moveTo>
                <a:lnTo>
                  <a:pt x="9845788" y="0"/>
                </a:lnTo>
                <a:lnTo>
                  <a:pt x="9839596" y="195268"/>
                </a:lnTo>
                <a:cubicBezTo>
                  <a:pt x="9697423" y="2492869"/>
                  <a:pt x="7370588" y="6271758"/>
                  <a:pt x="4037890" y="6271758"/>
                </a:cubicBezTo>
                <a:cubicBezTo>
                  <a:pt x="2190732" y="6271758"/>
                  <a:pt x="1170031" y="5890597"/>
                  <a:pt x="202015" y="5554333"/>
                </a:cubicBezTo>
                <a:lnTo>
                  <a:pt x="0" y="5486430"/>
                </a:lnTo>
                <a:lnTo>
                  <a:pt x="0" y="217918"/>
                </a:lnTo>
                <a:lnTo>
                  <a:pt x="236772" y="181820"/>
                </a:lnTo>
                <a:cubicBezTo>
                  <a:pt x="423732" y="159113"/>
                  <a:pt x="617836" y="147125"/>
                  <a:pt x="819207" y="147125"/>
                </a:cubicBezTo>
                <a:cubicBezTo>
                  <a:pt x="2624015" y="147125"/>
                  <a:pt x="2998660" y="1130976"/>
                  <a:pt x="3558996" y="1130976"/>
                </a:cubicBezTo>
                <a:cubicBezTo>
                  <a:pt x="3914091" y="1130976"/>
                  <a:pt x="4230095" y="928993"/>
                  <a:pt x="4366922" y="583668"/>
                </a:cubicBezTo>
                <a:cubicBezTo>
                  <a:pt x="4409274" y="477383"/>
                  <a:pt x="4451930" y="368349"/>
                  <a:pt x="4496419" y="258914"/>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7778338" y="1353455"/>
            <a:ext cx="4251365" cy="3751635"/>
          </a:xfrm>
        </p:spPr>
        <p:txBody>
          <a:bodyPr wrap="square" lIns="0" tIns="0" rIns="0" bIns="0" anchor="ctr" anchorCtr="0">
            <a:noAutofit/>
          </a:bodyPr>
          <a:lstStyle>
            <a:lvl1pPr algn="ctr">
              <a:lnSpc>
                <a:spcPct val="80000"/>
              </a:lnSpc>
              <a:defRPr sz="6800">
                <a:solidFill>
                  <a:schemeClr val="bg1"/>
                </a:solidFill>
              </a:defRPr>
            </a:lvl1pPr>
          </a:lstStyle>
          <a:p>
            <a:r>
              <a:rPr lang="en-GB" dirty="0"/>
              <a:t>Title here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dirty="0" err="1"/>
              <a:t>rzss.org.uk</a:t>
            </a:r>
            <a:endParaRPr lang="en-US" dirty="0"/>
          </a:p>
        </p:txBody>
      </p:sp>
      <p:pic>
        <p:nvPicPr>
          <p:cNvPr id="6" name="Picture 5" descr="Graphical user interface&#10;&#10;Description automatically generated">
            <a:extLst>
              <a:ext uri="{FF2B5EF4-FFF2-40B4-BE49-F238E27FC236}">
                <a16:creationId xmlns:a16="http://schemas.microsoft.com/office/drawing/2014/main" id="{0AD38AD0-F5A9-60AB-7949-0D3BA12FB6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spTree>
    <p:extLst>
      <p:ext uri="{BB962C8B-B14F-4D97-AF65-F5344CB8AC3E}">
        <p14:creationId xmlns:p14="http://schemas.microsoft.com/office/powerpoint/2010/main" val="380933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tx2"/>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3EC794B6-846D-EFDE-390B-FED98F7B5ACD}"/>
              </a:ext>
            </a:extLst>
          </p:cNvPr>
          <p:cNvSpPr>
            <a:spLocks noGrp="1"/>
          </p:cNvSpPr>
          <p:nvPr>
            <p:ph type="pic" sz="quarter" idx="16"/>
          </p:nvPr>
        </p:nvSpPr>
        <p:spPr>
          <a:xfrm>
            <a:off x="0" y="0"/>
            <a:ext cx="12192000" cy="6857999"/>
          </a:xfrm>
          <a:custGeom>
            <a:avLst/>
            <a:gdLst>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735086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0" fmla="*/ 4531649 w 12192000"/>
              <a:gd name="connsiteY0" fmla="*/ 0 h 6850062"/>
              <a:gd name="connsiteX1" fmla="*/ 4788061 w 12192000"/>
              <a:gd name="connsiteY1" fmla="*/ 0 h 6850062"/>
              <a:gd name="connsiteX2" fmla="*/ 4903082 w 12192000"/>
              <a:gd name="connsiteY2" fmla="*/ 107181 h 6850062"/>
              <a:gd name="connsiteX3" fmla="*/ 5242080 w 12192000"/>
              <a:gd name="connsiteY3" fmla="*/ 506910 h 6850062"/>
              <a:gd name="connsiteX4" fmla="*/ 5681651 w 12192000"/>
              <a:gd name="connsiteY4" fmla="*/ 162449 h 6850062"/>
              <a:gd name="connsiteX5" fmla="*/ 5787045 w 12192000"/>
              <a:gd name="connsiteY5" fmla="*/ 93043 h 6850062"/>
              <a:gd name="connsiteX6" fmla="*/ 5965380 w 12192000"/>
              <a:gd name="connsiteY6" fmla="*/ 0 h 6850062"/>
              <a:gd name="connsiteX7" fmla="*/ 12192000 w 12192000"/>
              <a:gd name="connsiteY7" fmla="*/ 0 h 6850062"/>
              <a:gd name="connsiteX8" fmla="*/ 12192000 w 12192000"/>
              <a:gd name="connsiteY8" fmla="*/ 6850062 h 6850062"/>
              <a:gd name="connsiteX9" fmla="*/ 0 w 12192000"/>
              <a:gd name="connsiteY9" fmla="*/ 6850062 h 6850062"/>
              <a:gd name="connsiteX10" fmla="*/ 0 w 12192000"/>
              <a:gd name="connsiteY10" fmla="*/ 5411212 h 6850062"/>
              <a:gd name="connsiteX11" fmla="*/ 66006 w 12192000"/>
              <a:gd name="connsiteY11" fmla="*/ 5386833 h 6850062"/>
              <a:gd name="connsiteX12" fmla="*/ 1280788 w 12192000"/>
              <a:gd name="connsiteY12" fmla="*/ 4468213 h 6850062"/>
              <a:gd name="connsiteX13" fmla="*/ 586727 w 12192000"/>
              <a:gd name="connsiteY13" fmla="*/ 3627625 h 6850062"/>
              <a:gd name="connsiteX14" fmla="*/ 1489007 w 12192000"/>
              <a:gd name="connsiteY14" fmla="*/ 4203441 h 6850062"/>
              <a:gd name="connsiteX15" fmla="*/ 1563554 w 12192000"/>
              <a:gd name="connsiteY15" fmla="*/ 4100616 h 6850062"/>
              <a:gd name="connsiteX16" fmla="*/ 1710079 w 12192000"/>
              <a:gd name="connsiteY16" fmla="*/ 3912962 h 6850062"/>
              <a:gd name="connsiteX17" fmla="*/ 674128 w 12192000"/>
              <a:gd name="connsiteY17" fmla="*/ 2172662 h 6850062"/>
              <a:gd name="connsiteX18" fmla="*/ 2098240 w 12192000"/>
              <a:gd name="connsiteY18" fmla="*/ 3555648 h 6850062"/>
              <a:gd name="connsiteX19" fmla="*/ 3303849 w 12192000"/>
              <a:gd name="connsiteY19" fmla="*/ 2869296 h 6850062"/>
              <a:gd name="connsiteX20" fmla="*/ 2175356 w 12192000"/>
              <a:gd name="connsiteY20" fmla="*/ 1082726 h 6850062"/>
              <a:gd name="connsiteX21" fmla="*/ 3758843 w 12192000"/>
              <a:gd name="connsiteY21" fmla="*/ 2599383 h 6850062"/>
              <a:gd name="connsiteX22" fmla="*/ 3987627 w 12192000"/>
              <a:gd name="connsiteY22" fmla="*/ 2404017 h 6850062"/>
              <a:gd name="connsiteX23" fmla="*/ 4943890 w 12192000"/>
              <a:gd name="connsiteY23" fmla="*/ 820524 h 6850062"/>
              <a:gd name="connsiteX24" fmla="*/ 4533598 w 12192000"/>
              <a:gd name="connsiteY24" fmla="*/ 3553 h 6850062"/>
              <a:gd name="connsiteX25" fmla="*/ 4531649 w 12192000"/>
              <a:gd name="connsiteY25"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0062">
                <a:moveTo>
                  <a:pt x="4531649" y="0"/>
                </a:moveTo>
                <a:lnTo>
                  <a:pt x="4788061" y="0"/>
                </a:lnTo>
                <a:lnTo>
                  <a:pt x="4903082" y="107181"/>
                </a:lnTo>
                <a:cubicBezTo>
                  <a:pt x="5049285" y="250492"/>
                  <a:pt x="5159821" y="387377"/>
                  <a:pt x="5242080" y="506910"/>
                </a:cubicBezTo>
                <a:cubicBezTo>
                  <a:pt x="5368037" y="393804"/>
                  <a:pt x="5511991" y="278126"/>
                  <a:pt x="5681651" y="162449"/>
                </a:cubicBezTo>
                <a:cubicBezTo>
                  <a:pt x="5715068" y="139314"/>
                  <a:pt x="5751057" y="116178"/>
                  <a:pt x="5787045" y="93043"/>
                </a:cubicBezTo>
                <a:lnTo>
                  <a:pt x="5965380" y="0"/>
                </a:lnTo>
                <a:lnTo>
                  <a:pt x="12192000" y="0"/>
                </a:lnTo>
                <a:lnTo>
                  <a:pt x="12192000" y="6850062"/>
                </a:lnTo>
                <a:lnTo>
                  <a:pt x="0" y="6850062"/>
                </a:lnTo>
                <a:lnTo>
                  <a:pt x="0" y="5411212"/>
                </a:lnTo>
                <a:lnTo>
                  <a:pt x="66006" y="5386833"/>
                </a:lnTo>
                <a:cubicBezTo>
                  <a:pt x="480609" y="5218067"/>
                  <a:pt x="882668" y="4940562"/>
                  <a:pt x="1280788" y="4468213"/>
                </a:cubicBezTo>
                <a:cubicBezTo>
                  <a:pt x="1108560" y="4200870"/>
                  <a:pt x="836076" y="3815279"/>
                  <a:pt x="586727" y="3627625"/>
                </a:cubicBezTo>
                <a:cubicBezTo>
                  <a:pt x="1021159" y="3810138"/>
                  <a:pt x="1306494" y="4018357"/>
                  <a:pt x="1489007" y="4203441"/>
                </a:cubicBezTo>
                <a:cubicBezTo>
                  <a:pt x="1514713" y="4170023"/>
                  <a:pt x="1537848" y="4136605"/>
                  <a:pt x="1563554" y="4100616"/>
                </a:cubicBezTo>
                <a:cubicBezTo>
                  <a:pt x="1609825" y="4033781"/>
                  <a:pt x="1658667" y="3972086"/>
                  <a:pt x="1710079" y="3912962"/>
                </a:cubicBezTo>
                <a:cubicBezTo>
                  <a:pt x="1555843" y="3571072"/>
                  <a:pt x="1234517" y="2943844"/>
                  <a:pt x="674128" y="2172662"/>
                </a:cubicBezTo>
                <a:cubicBezTo>
                  <a:pt x="1522425" y="2820455"/>
                  <a:pt x="1918298" y="3290876"/>
                  <a:pt x="2098240" y="3555648"/>
                </a:cubicBezTo>
                <a:cubicBezTo>
                  <a:pt x="2481258" y="3265170"/>
                  <a:pt x="2920831" y="3069804"/>
                  <a:pt x="3303849" y="2869296"/>
                </a:cubicBezTo>
                <a:cubicBezTo>
                  <a:pt x="3123907" y="2496559"/>
                  <a:pt x="2725463" y="1735660"/>
                  <a:pt x="2175356" y="1082726"/>
                </a:cubicBezTo>
                <a:cubicBezTo>
                  <a:pt x="3021082" y="1668824"/>
                  <a:pt x="3524921" y="2275487"/>
                  <a:pt x="3758843" y="2599383"/>
                </a:cubicBezTo>
                <a:cubicBezTo>
                  <a:pt x="3843673" y="2537688"/>
                  <a:pt x="3920791" y="2473423"/>
                  <a:pt x="3987627" y="2404017"/>
                </a:cubicBezTo>
                <a:cubicBezTo>
                  <a:pt x="4378356" y="1987579"/>
                  <a:pt x="4447763" y="1422046"/>
                  <a:pt x="4943890" y="820524"/>
                </a:cubicBezTo>
                <a:cubicBezTo>
                  <a:pt x="4849420" y="621945"/>
                  <a:pt x="4707233" y="329378"/>
                  <a:pt x="4533598" y="3553"/>
                </a:cubicBezTo>
                <a:lnTo>
                  <a:pt x="4531649" y="0"/>
                </a:lnTo>
                <a:close/>
              </a:path>
            </a:pathLst>
          </a:custGeom>
          <a:solidFill>
            <a:schemeClr val="accent6">
              <a:lumMod val="85000"/>
            </a:schemeClr>
          </a:solidFill>
          <a:effectLst>
            <a:innerShdw blurRad="169888" dist="34362" dir="13140000">
              <a:prstClr val="black">
                <a:alpha val="23000"/>
              </a:prstClr>
            </a:innerShdw>
          </a:effectLst>
        </p:spPr>
        <p:txBody>
          <a:bodyPr wrap="square">
            <a:noAutofit/>
          </a:bodyPr>
          <a:lstStyle/>
          <a:p>
            <a:r>
              <a:rPr lang="en-US"/>
              <a:t>Click icon to add picture</a:t>
            </a:r>
          </a:p>
        </p:txBody>
      </p:sp>
      <p:sp>
        <p:nvSpPr>
          <p:cNvPr id="28" name="Graphic 26">
            <a:extLst>
              <a:ext uri="{FF2B5EF4-FFF2-40B4-BE49-F238E27FC236}">
                <a16:creationId xmlns:a16="http://schemas.microsoft.com/office/drawing/2014/main" id="{42080AE2-E828-D6CA-93A8-6ED4D2902C1C}"/>
              </a:ext>
            </a:extLst>
          </p:cNvPr>
          <p:cNvSpPr/>
          <p:nvPr userDrawn="1"/>
        </p:nvSpPr>
        <p:spPr>
          <a:xfrm>
            <a:off x="429008" y="441433"/>
            <a:ext cx="1430391" cy="1443841"/>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398284" y="3655121"/>
            <a:ext cx="11350666" cy="2423526"/>
          </a:xfrm>
        </p:spPr>
        <p:txBody>
          <a:bodyPr lIns="0" tIns="0" rIns="0" bIns="0" anchor="b">
            <a:noAutofit/>
          </a:bodyPr>
          <a:lstStyle>
            <a:lvl1pPr algn="l">
              <a:defRPr sz="7800" spc="100" baseline="0">
                <a:solidFill>
                  <a:schemeClr val="bg1"/>
                </a:solidFill>
              </a:defRPr>
            </a:lvl1pPr>
          </a:lstStyle>
          <a:p>
            <a:r>
              <a:rPr lang="en-GB" dirty="0"/>
              <a:t>Divider </a:t>
            </a:r>
            <a:br>
              <a:rPr lang="en-GB" dirty="0"/>
            </a:br>
            <a:r>
              <a:rPr lang="en-GB" dirty="0"/>
              <a:t>page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
        <p:nvSpPr>
          <p:cNvPr id="30" name="Text Placeholder 29">
            <a:extLst>
              <a:ext uri="{FF2B5EF4-FFF2-40B4-BE49-F238E27FC236}">
                <a16:creationId xmlns:a16="http://schemas.microsoft.com/office/drawing/2014/main" id="{F86D258A-A0D6-372F-D8C3-C5874B79753D}"/>
              </a:ext>
            </a:extLst>
          </p:cNvPr>
          <p:cNvSpPr>
            <a:spLocks noGrp="1"/>
          </p:cNvSpPr>
          <p:nvPr>
            <p:ph type="body" sz="quarter" idx="17" hasCustomPrompt="1"/>
          </p:nvPr>
        </p:nvSpPr>
        <p:spPr>
          <a:xfrm>
            <a:off x="384429" y="726170"/>
            <a:ext cx="1582917" cy="1151466"/>
          </a:xfrm>
        </p:spPr>
        <p:txBody>
          <a:bodyPr>
            <a:normAutofit/>
          </a:bodyPr>
          <a:lstStyle>
            <a:lvl1pPr marL="0" indent="0" algn="ctr">
              <a:buNone/>
              <a:defRPr sz="7800">
                <a:latin typeface="New Beginnings" panose="02000000000000000000" pitchFamily="2" charset="77"/>
              </a:defRPr>
            </a:lvl1pPr>
          </a:lstStyle>
          <a:p>
            <a:pPr lvl="0"/>
            <a:r>
              <a:rPr lang="en-GB" dirty="0"/>
              <a:t>X</a:t>
            </a:r>
            <a:endParaRPr lang="en-US" dirty="0"/>
          </a:p>
        </p:txBody>
      </p:sp>
    </p:spTree>
    <p:extLst>
      <p:ext uri="{BB962C8B-B14F-4D97-AF65-F5344CB8AC3E}">
        <p14:creationId xmlns:p14="http://schemas.microsoft.com/office/powerpoint/2010/main" val="2186281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Slide Pink">
    <p:spTree>
      <p:nvGrpSpPr>
        <p:cNvPr id="1" name=""/>
        <p:cNvGrpSpPr/>
        <p:nvPr/>
      </p:nvGrpSpPr>
      <p:grpSpPr>
        <a:xfrm>
          <a:off x="0" y="0"/>
          <a:ext cx="0" cy="0"/>
          <a:chOff x="0" y="0"/>
          <a:chExt cx="0" cy="0"/>
        </a:xfrm>
      </p:grpSpPr>
      <p:pic>
        <p:nvPicPr>
          <p:cNvPr id="12" name="Picture 11" descr="A picture containing text, vector graphics&#10;&#10;Description automatically generated">
            <a:extLst>
              <a:ext uri="{FF2B5EF4-FFF2-40B4-BE49-F238E27FC236}">
                <a16:creationId xmlns:a16="http://schemas.microsoft.com/office/drawing/2014/main" id="{FBAA6D28-7404-7541-DBCF-8D69A75708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15857"/>
            <a:ext cx="11350666" cy="815607"/>
          </a:xfrm>
        </p:spPr>
        <p:txBody>
          <a:bodyPr lIns="0" tIns="0" rIns="0" bIns="0" anchor="b">
            <a:noAutofit/>
          </a:bodyPr>
          <a:lstStyle>
            <a:lvl1pPr algn="l">
              <a:defRPr sz="33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11350666" cy="3497196"/>
          </a:xfrm>
        </p:spPr>
        <p:txBody>
          <a:bodyPr lIns="0" tIns="0" rIns="0" bIns="0" numCol="2" spcCol="180000">
            <a:noAutofit/>
          </a:bodyPr>
          <a:lstStyle>
            <a:lvl1pPr marL="0" indent="0">
              <a:lnSpc>
                <a:spcPct val="100000"/>
              </a:lnSpc>
              <a:spcBef>
                <a:spcPts val="0"/>
              </a:spcBef>
              <a:buNone/>
              <a:defRPr sz="1600"/>
            </a:lvl1pPr>
            <a:lvl2pPr marL="180000" indent="-180000">
              <a:lnSpc>
                <a:spcPct val="100000"/>
              </a:lnSpc>
              <a:spcBef>
                <a:spcPts val="0"/>
              </a:spcBef>
              <a:defRPr sz="1600"/>
            </a:lvl2pPr>
            <a:lvl3pPr marL="360000" indent="-180000">
              <a:lnSpc>
                <a:spcPct val="100000"/>
              </a:lnSpc>
              <a:spcBef>
                <a:spcPts val="0"/>
              </a:spcBef>
              <a:defRPr sz="1600"/>
            </a:lvl3pPr>
            <a:lvl4pPr marL="540000" indent="-180000">
              <a:lnSpc>
                <a:spcPct val="100000"/>
              </a:lnSpc>
              <a:spcBef>
                <a:spcPts val="0"/>
              </a:spcBef>
              <a:defRPr sz="1600"/>
            </a:lvl4pPr>
            <a:lvl5pPr marL="720000" indent="-180000">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Tree>
    <p:extLst>
      <p:ext uri="{BB962C8B-B14F-4D97-AF65-F5344CB8AC3E}">
        <p14:creationId xmlns:p14="http://schemas.microsoft.com/office/powerpoint/2010/main" val="3063860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AA6D28-7404-7541-DBCF-8D69A75708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15857"/>
            <a:ext cx="11350666" cy="815607"/>
          </a:xfrm>
        </p:spPr>
        <p:txBody>
          <a:bodyPr lIns="0" tIns="0" rIns="0" bIns="0" anchor="b">
            <a:noAutofit/>
          </a:bodyPr>
          <a:lstStyle>
            <a:lvl1pPr algn="l">
              <a:defRPr sz="33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11350666" cy="3497196"/>
          </a:xfrm>
        </p:spPr>
        <p:txBody>
          <a:bodyPr lIns="0" tIns="0" rIns="0" bIns="0" numCol="2" spcCol="180000">
            <a:noAutofit/>
          </a:bodyPr>
          <a:lstStyle>
            <a:lvl1pPr marL="0" indent="0">
              <a:lnSpc>
                <a:spcPct val="100000"/>
              </a:lnSpc>
              <a:spcBef>
                <a:spcPts val="0"/>
              </a:spcBef>
              <a:buNone/>
              <a:defRPr sz="1600"/>
            </a:lvl1pPr>
            <a:lvl2pPr marL="180000" indent="-180000">
              <a:lnSpc>
                <a:spcPct val="100000"/>
              </a:lnSpc>
              <a:spcBef>
                <a:spcPts val="0"/>
              </a:spcBef>
              <a:defRPr sz="1600"/>
            </a:lvl2pPr>
            <a:lvl3pPr marL="360000" indent="-180000">
              <a:lnSpc>
                <a:spcPct val="100000"/>
              </a:lnSpc>
              <a:spcBef>
                <a:spcPts val="0"/>
              </a:spcBef>
              <a:defRPr sz="1600"/>
            </a:lvl3pPr>
            <a:lvl4pPr marL="540000" indent="-180000">
              <a:lnSpc>
                <a:spcPct val="100000"/>
              </a:lnSpc>
              <a:spcBef>
                <a:spcPts val="0"/>
              </a:spcBef>
              <a:defRPr sz="1600"/>
            </a:lvl4pPr>
            <a:lvl5pPr marL="720000" indent="-180000">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Tree>
    <p:extLst>
      <p:ext uri="{BB962C8B-B14F-4D97-AF65-F5344CB8AC3E}">
        <p14:creationId xmlns:p14="http://schemas.microsoft.com/office/powerpoint/2010/main" val="997815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Slide Cool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AA6D28-7404-7541-DBCF-8D69A75708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15857"/>
            <a:ext cx="11350666" cy="815607"/>
          </a:xfrm>
        </p:spPr>
        <p:txBody>
          <a:bodyPr lIns="0" tIns="0" rIns="0" bIns="0" anchor="b">
            <a:noAutofit/>
          </a:bodyPr>
          <a:lstStyle>
            <a:lvl1pPr algn="l">
              <a:defRPr sz="33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11350666" cy="3497196"/>
          </a:xfrm>
        </p:spPr>
        <p:txBody>
          <a:bodyPr lIns="0" tIns="0" rIns="0" bIns="0" numCol="2" spcCol="180000">
            <a:noAutofit/>
          </a:bodyPr>
          <a:lstStyle>
            <a:lvl1pPr marL="0" indent="0">
              <a:lnSpc>
                <a:spcPct val="100000"/>
              </a:lnSpc>
              <a:spcBef>
                <a:spcPts val="0"/>
              </a:spcBef>
              <a:buNone/>
              <a:defRPr sz="1600"/>
            </a:lvl1pPr>
            <a:lvl2pPr marL="180000" indent="-180000">
              <a:lnSpc>
                <a:spcPct val="100000"/>
              </a:lnSpc>
              <a:spcBef>
                <a:spcPts val="0"/>
              </a:spcBef>
              <a:defRPr sz="1600"/>
            </a:lvl2pPr>
            <a:lvl3pPr marL="360000" indent="-180000">
              <a:lnSpc>
                <a:spcPct val="100000"/>
              </a:lnSpc>
              <a:spcBef>
                <a:spcPts val="0"/>
              </a:spcBef>
              <a:defRPr sz="1600"/>
            </a:lvl3pPr>
            <a:lvl4pPr marL="540000" indent="-180000">
              <a:lnSpc>
                <a:spcPct val="100000"/>
              </a:lnSpc>
              <a:spcBef>
                <a:spcPts val="0"/>
              </a:spcBef>
              <a:defRPr sz="1600"/>
            </a:lvl4pPr>
            <a:lvl5pPr marL="720000" indent="-180000">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Tree>
    <p:extLst>
      <p:ext uri="{BB962C8B-B14F-4D97-AF65-F5344CB8AC3E}">
        <p14:creationId xmlns:p14="http://schemas.microsoft.com/office/powerpoint/2010/main" val="3732046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AA6D28-7404-7541-DBCF-8D69A75708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32150" y="1615857"/>
            <a:ext cx="11350666" cy="815607"/>
          </a:xfrm>
        </p:spPr>
        <p:txBody>
          <a:bodyPr lIns="0" tIns="0" rIns="0" bIns="0" anchor="b">
            <a:noAutofit/>
          </a:bodyPr>
          <a:lstStyle>
            <a:lvl1pPr algn="l">
              <a:defRPr sz="3300"/>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2515297"/>
            <a:ext cx="11350666" cy="3497196"/>
          </a:xfrm>
        </p:spPr>
        <p:txBody>
          <a:bodyPr lIns="0" tIns="0" rIns="0" bIns="0" numCol="2" spcCol="180000">
            <a:noAutofit/>
          </a:bodyPr>
          <a:lstStyle>
            <a:lvl1pPr marL="0" indent="0">
              <a:lnSpc>
                <a:spcPct val="100000"/>
              </a:lnSpc>
              <a:spcBef>
                <a:spcPts val="0"/>
              </a:spcBef>
              <a:buNone/>
              <a:defRPr sz="1600"/>
            </a:lvl1pPr>
            <a:lvl2pPr marL="180000" indent="-180000">
              <a:lnSpc>
                <a:spcPct val="100000"/>
              </a:lnSpc>
              <a:spcBef>
                <a:spcPts val="0"/>
              </a:spcBef>
              <a:defRPr sz="1600"/>
            </a:lvl2pPr>
            <a:lvl3pPr marL="360000" indent="-180000">
              <a:lnSpc>
                <a:spcPct val="100000"/>
              </a:lnSpc>
              <a:spcBef>
                <a:spcPts val="0"/>
              </a:spcBef>
              <a:defRPr sz="1600"/>
            </a:lvl3pPr>
            <a:lvl4pPr marL="540000" indent="-180000">
              <a:lnSpc>
                <a:spcPct val="100000"/>
              </a:lnSpc>
              <a:spcBef>
                <a:spcPts val="0"/>
              </a:spcBef>
              <a:defRPr sz="1600"/>
            </a:lvl4pPr>
            <a:lvl5pPr marL="720000" indent="-180000">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p>
            <a:r>
              <a:rPr lang="en-US"/>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Tree>
    <p:extLst>
      <p:ext uri="{BB962C8B-B14F-4D97-AF65-F5344CB8AC3E}">
        <p14:creationId xmlns:p14="http://schemas.microsoft.com/office/powerpoint/2010/main" val="1259841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Slide Orange">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BED31515-64F6-241F-5818-B6E777FDD4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16" y="0"/>
            <a:ext cx="12220830" cy="6857999"/>
          </a:xfrm>
          <a:prstGeom prst="rect">
            <a:avLst/>
          </a:prstGeom>
        </p:spPr>
      </p:pic>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441325"/>
            <a:ext cx="5555900" cy="1679023"/>
          </a:xfrm>
        </p:spPr>
        <p:txBody>
          <a:bodyPr lIns="0" tIns="0" rIns="0" bIns="0" numCol="1" spcCol="180000">
            <a:noAutofit/>
          </a:bodyPr>
          <a:lstStyle>
            <a:lvl1pPr marL="0" indent="0">
              <a:lnSpc>
                <a:spcPct val="100000"/>
              </a:lnSpc>
              <a:spcBef>
                <a:spcPts val="0"/>
              </a:spcBef>
              <a:buNone/>
              <a:defRPr sz="1800" b="0" i="0">
                <a:solidFill>
                  <a:schemeClr val="bg1"/>
                </a:solidFill>
                <a:latin typeface="Museo Sans 500" panose="02000000000000000000" pitchFamily="2" charset="77"/>
              </a:defRPr>
            </a:lvl1pPr>
            <a:lvl2pPr marL="180000" indent="-180000">
              <a:lnSpc>
                <a:spcPct val="100000"/>
              </a:lnSpc>
              <a:spcBef>
                <a:spcPts val="0"/>
              </a:spcBef>
              <a:defRPr sz="1800" b="0" i="0">
                <a:solidFill>
                  <a:schemeClr val="bg1"/>
                </a:solidFill>
                <a:latin typeface="Museo Sans 500" panose="02000000000000000000" pitchFamily="2" charset="77"/>
              </a:defRPr>
            </a:lvl2pPr>
            <a:lvl3pPr marL="360000" indent="-180000">
              <a:lnSpc>
                <a:spcPct val="100000"/>
              </a:lnSpc>
              <a:spcBef>
                <a:spcPts val="0"/>
              </a:spcBef>
              <a:defRPr sz="1800" b="0" i="0">
                <a:solidFill>
                  <a:schemeClr val="bg1"/>
                </a:solidFill>
                <a:latin typeface="Museo Sans 500" panose="02000000000000000000" pitchFamily="2" charset="77"/>
              </a:defRPr>
            </a:lvl3pPr>
            <a:lvl4pPr marL="540000" indent="-180000">
              <a:lnSpc>
                <a:spcPct val="100000"/>
              </a:lnSpc>
              <a:spcBef>
                <a:spcPts val="0"/>
              </a:spcBef>
              <a:defRPr sz="1800" b="0" i="0">
                <a:solidFill>
                  <a:schemeClr val="bg1"/>
                </a:solidFill>
                <a:latin typeface="Museo Sans 500" panose="02000000000000000000" pitchFamily="2" charset="77"/>
              </a:defRPr>
            </a:lvl4pPr>
            <a:lvl5pPr marL="720000" indent="-180000">
              <a:lnSpc>
                <a:spcPct val="100000"/>
              </a:lnSpc>
              <a:spcBef>
                <a:spcPts val="0"/>
              </a:spcBef>
              <a:defRPr sz="1800" b="0" i="0">
                <a:solidFill>
                  <a:schemeClr val="bg1"/>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descr="Graphical user interface&#10;&#10;Description automatically generated">
            <a:extLst>
              <a:ext uri="{FF2B5EF4-FFF2-40B4-BE49-F238E27FC236}">
                <a16:creationId xmlns:a16="http://schemas.microsoft.com/office/drawing/2014/main" id="{AFFA3680-C765-AD8D-AA99-72436592B0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0DF2284F-124E-A35C-FB23-A84BE483BC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988" y="5718175"/>
            <a:ext cx="1231900" cy="698500"/>
          </a:xfrm>
          <a:prstGeom prst="rect">
            <a:avLst/>
          </a:prstGeom>
        </p:spPr>
      </p:pic>
    </p:spTree>
    <p:extLst>
      <p:ext uri="{BB962C8B-B14F-4D97-AF65-F5344CB8AC3E}">
        <p14:creationId xmlns:p14="http://schemas.microsoft.com/office/powerpoint/2010/main" val="285618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Slide Purpl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D31515-64F6-241F-5818-B6E777FDD4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416" y="0"/>
            <a:ext cx="12220830" cy="6857998"/>
          </a:xfrm>
          <a:prstGeom prst="rect">
            <a:avLst/>
          </a:prstGeom>
        </p:spPr>
      </p:pic>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441325"/>
            <a:ext cx="5555900" cy="1679023"/>
          </a:xfrm>
        </p:spPr>
        <p:txBody>
          <a:bodyPr lIns="0" tIns="0" rIns="0" bIns="0" numCol="1" spcCol="180000">
            <a:noAutofit/>
          </a:bodyPr>
          <a:lstStyle>
            <a:lvl1pPr marL="0" indent="0">
              <a:lnSpc>
                <a:spcPct val="100000"/>
              </a:lnSpc>
              <a:spcBef>
                <a:spcPts val="0"/>
              </a:spcBef>
              <a:buNone/>
              <a:defRPr sz="1800" b="0" i="0">
                <a:solidFill>
                  <a:schemeClr val="bg1"/>
                </a:solidFill>
                <a:latin typeface="Museo Sans 500" panose="02000000000000000000" pitchFamily="2" charset="77"/>
              </a:defRPr>
            </a:lvl1pPr>
            <a:lvl2pPr marL="180000" indent="-180000">
              <a:lnSpc>
                <a:spcPct val="100000"/>
              </a:lnSpc>
              <a:spcBef>
                <a:spcPts val="0"/>
              </a:spcBef>
              <a:defRPr sz="1800" b="0" i="0">
                <a:solidFill>
                  <a:schemeClr val="bg1"/>
                </a:solidFill>
                <a:latin typeface="Museo Sans 500" panose="02000000000000000000" pitchFamily="2" charset="77"/>
              </a:defRPr>
            </a:lvl2pPr>
            <a:lvl3pPr marL="360000" indent="-180000">
              <a:lnSpc>
                <a:spcPct val="100000"/>
              </a:lnSpc>
              <a:spcBef>
                <a:spcPts val="0"/>
              </a:spcBef>
              <a:defRPr sz="1800" b="0" i="0">
                <a:solidFill>
                  <a:schemeClr val="bg1"/>
                </a:solidFill>
                <a:latin typeface="Museo Sans 500" panose="02000000000000000000" pitchFamily="2" charset="77"/>
              </a:defRPr>
            </a:lvl3pPr>
            <a:lvl4pPr marL="540000" indent="-180000">
              <a:lnSpc>
                <a:spcPct val="100000"/>
              </a:lnSpc>
              <a:spcBef>
                <a:spcPts val="0"/>
              </a:spcBef>
              <a:defRPr sz="1800" b="0" i="0">
                <a:solidFill>
                  <a:schemeClr val="bg1"/>
                </a:solidFill>
                <a:latin typeface="Museo Sans 500" panose="02000000000000000000" pitchFamily="2" charset="77"/>
              </a:defRPr>
            </a:lvl4pPr>
            <a:lvl5pPr marL="720000" indent="-180000">
              <a:lnSpc>
                <a:spcPct val="100000"/>
              </a:lnSpc>
              <a:spcBef>
                <a:spcPts val="0"/>
              </a:spcBef>
              <a:defRPr sz="1800" b="0" i="0">
                <a:solidFill>
                  <a:schemeClr val="bg1"/>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descr="Graphical user interface&#10;&#10;Description automatically generated">
            <a:extLst>
              <a:ext uri="{FF2B5EF4-FFF2-40B4-BE49-F238E27FC236}">
                <a16:creationId xmlns:a16="http://schemas.microsoft.com/office/drawing/2014/main" id="{AFFA3680-C765-AD8D-AA99-72436592B0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0DF2284F-124E-A35C-FB23-A84BE483BC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988" y="5718175"/>
            <a:ext cx="1231900" cy="698500"/>
          </a:xfrm>
          <a:prstGeom prst="rect">
            <a:avLst/>
          </a:prstGeom>
        </p:spPr>
      </p:pic>
    </p:spTree>
    <p:extLst>
      <p:ext uri="{BB962C8B-B14F-4D97-AF65-F5344CB8AC3E}">
        <p14:creationId xmlns:p14="http://schemas.microsoft.com/office/powerpoint/2010/main" val="100742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Slide Cool Green">
    <p:bg>
      <p:bgPr>
        <a:solidFill>
          <a:schemeClr val="accent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D31515-64F6-241F-5818-B6E777FDD4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416" y="0"/>
            <a:ext cx="12220830" cy="6857998"/>
          </a:xfrm>
          <a:prstGeom prst="rect">
            <a:avLst/>
          </a:prstGeom>
        </p:spPr>
      </p:pic>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441325"/>
            <a:ext cx="5555900" cy="1679023"/>
          </a:xfrm>
        </p:spPr>
        <p:txBody>
          <a:bodyPr lIns="0" tIns="0" rIns="0" bIns="0" numCol="1" spcCol="180000">
            <a:noAutofit/>
          </a:bodyPr>
          <a:lstStyle>
            <a:lvl1pPr marL="0" indent="0">
              <a:lnSpc>
                <a:spcPct val="100000"/>
              </a:lnSpc>
              <a:spcBef>
                <a:spcPts val="0"/>
              </a:spcBef>
              <a:buNone/>
              <a:defRPr sz="1800" b="0" i="0">
                <a:solidFill>
                  <a:schemeClr val="bg1"/>
                </a:solidFill>
                <a:latin typeface="Museo Sans 500" panose="02000000000000000000" pitchFamily="2" charset="77"/>
              </a:defRPr>
            </a:lvl1pPr>
            <a:lvl2pPr marL="180000" indent="-180000">
              <a:lnSpc>
                <a:spcPct val="100000"/>
              </a:lnSpc>
              <a:spcBef>
                <a:spcPts val="0"/>
              </a:spcBef>
              <a:defRPr sz="1800" b="0" i="0">
                <a:solidFill>
                  <a:schemeClr val="bg1"/>
                </a:solidFill>
                <a:latin typeface="Museo Sans 500" panose="02000000000000000000" pitchFamily="2" charset="77"/>
              </a:defRPr>
            </a:lvl2pPr>
            <a:lvl3pPr marL="360000" indent="-180000">
              <a:lnSpc>
                <a:spcPct val="100000"/>
              </a:lnSpc>
              <a:spcBef>
                <a:spcPts val="0"/>
              </a:spcBef>
              <a:defRPr sz="1800" b="0" i="0">
                <a:solidFill>
                  <a:schemeClr val="bg1"/>
                </a:solidFill>
                <a:latin typeface="Museo Sans 500" panose="02000000000000000000" pitchFamily="2" charset="77"/>
              </a:defRPr>
            </a:lvl3pPr>
            <a:lvl4pPr marL="540000" indent="-180000">
              <a:lnSpc>
                <a:spcPct val="100000"/>
              </a:lnSpc>
              <a:spcBef>
                <a:spcPts val="0"/>
              </a:spcBef>
              <a:defRPr sz="1800" b="0" i="0">
                <a:solidFill>
                  <a:schemeClr val="bg1"/>
                </a:solidFill>
                <a:latin typeface="Museo Sans 500" panose="02000000000000000000" pitchFamily="2" charset="77"/>
              </a:defRPr>
            </a:lvl4pPr>
            <a:lvl5pPr marL="720000" indent="-180000">
              <a:lnSpc>
                <a:spcPct val="100000"/>
              </a:lnSpc>
              <a:spcBef>
                <a:spcPts val="0"/>
              </a:spcBef>
              <a:defRPr sz="1800" b="0" i="0">
                <a:solidFill>
                  <a:schemeClr val="bg1"/>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descr="Graphical user interface&#10;&#10;Description automatically generated">
            <a:extLst>
              <a:ext uri="{FF2B5EF4-FFF2-40B4-BE49-F238E27FC236}">
                <a16:creationId xmlns:a16="http://schemas.microsoft.com/office/drawing/2014/main" id="{AFFA3680-C765-AD8D-AA99-72436592B0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0DF2284F-124E-A35C-FB23-A84BE483BC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988" y="5718175"/>
            <a:ext cx="1231900" cy="698500"/>
          </a:xfrm>
          <a:prstGeom prst="rect">
            <a:avLst/>
          </a:prstGeom>
        </p:spPr>
      </p:pic>
    </p:spTree>
    <p:extLst>
      <p:ext uri="{BB962C8B-B14F-4D97-AF65-F5344CB8AC3E}">
        <p14:creationId xmlns:p14="http://schemas.microsoft.com/office/powerpoint/2010/main" val="1209395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Slide Leaf Green">
    <p:bg>
      <p:bgPr>
        <a:solidFill>
          <a:schemeClr val="accent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D31515-64F6-241F-5818-B6E777FDD4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416" y="0"/>
            <a:ext cx="12220830" cy="6857998"/>
          </a:xfrm>
          <a:prstGeom prst="rect">
            <a:avLst/>
          </a:prstGeom>
        </p:spPr>
      </p:pic>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441325"/>
            <a:ext cx="5555900" cy="1679023"/>
          </a:xfrm>
        </p:spPr>
        <p:txBody>
          <a:bodyPr lIns="0" tIns="0" rIns="0" bIns="0" numCol="1" spcCol="180000">
            <a:noAutofit/>
          </a:bodyPr>
          <a:lstStyle>
            <a:lvl1pPr marL="0" indent="0">
              <a:lnSpc>
                <a:spcPct val="100000"/>
              </a:lnSpc>
              <a:spcBef>
                <a:spcPts val="0"/>
              </a:spcBef>
              <a:buNone/>
              <a:defRPr sz="1800" b="0" i="0">
                <a:solidFill>
                  <a:schemeClr val="bg1"/>
                </a:solidFill>
                <a:latin typeface="Museo Sans 500" panose="02000000000000000000" pitchFamily="2" charset="77"/>
              </a:defRPr>
            </a:lvl1pPr>
            <a:lvl2pPr marL="180000" indent="-180000">
              <a:lnSpc>
                <a:spcPct val="100000"/>
              </a:lnSpc>
              <a:spcBef>
                <a:spcPts val="0"/>
              </a:spcBef>
              <a:defRPr sz="1800" b="0" i="0">
                <a:solidFill>
                  <a:schemeClr val="bg1"/>
                </a:solidFill>
                <a:latin typeface="Museo Sans 500" panose="02000000000000000000" pitchFamily="2" charset="77"/>
              </a:defRPr>
            </a:lvl2pPr>
            <a:lvl3pPr marL="360000" indent="-180000">
              <a:lnSpc>
                <a:spcPct val="100000"/>
              </a:lnSpc>
              <a:spcBef>
                <a:spcPts val="0"/>
              </a:spcBef>
              <a:defRPr sz="1800" b="0" i="0">
                <a:solidFill>
                  <a:schemeClr val="bg1"/>
                </a:solidFill>
                <a:latin typeface="Museo Sans 500" panose="02000000000000000000" pitchFamily="2" charset="77"/>
              </a:defRPr>
            </a:lvl3pPr>
            <a:lvl4pPr marL="540000" indent="-180000">
              <a:lnSpc>
                <a:spcPct val="100000"/>
              </a:lnSpc>
              <a:spcBef>
                <a:spcPts val="0"/>
              </a:spcBef>
              <a:defRPr sz="1800" b="0" i="0">
                <a:solidFill>
                  <a:schemeClr val="bg1"/>
                </a:solidFill>
                <a:latin typeface="Museo Sans 500" panose="02000000000000000000" pitchFamily="2" charset="77"/>
              </a:defRPr>
            </a:lvl4pPr>
            <a:lvl5pPr marL="720000" indent="-180000">
              <a:lnSpc>
                <a:spcPct val="100000"/>
              </a:lnSpc>
              <a:spcBef>
                <a:spcPts val="0"/>
              </a:spcBef>
              <a:defRPr sz="1800" b="0" i="0">
                <a:solidFill>
                  <a:schemeClr val="bg1"/>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descr="Graphical user interface&#10;&#10;Description automatically generated">
            <a:extLst>
              <a:ext uri="{FF2B5EF4-FFF2-40B4-BE49-F238E27FC236}">
                <a16:creationId xmlns:a16="http://schemas.microsoft.com/office/drawing/2014/main" id="{AFFA3680-C765-AD8D-AA99-72436592B0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0DF2284F-124E-A35C-FB23-A84BE483BC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988" y="5718175"/>
            <a:ext cx="1231900" cy="698500"/>
          </a:xfrm>
          <a:prstGeom prst="rect">
            <a:avLst/>
          </a:prstGeom>
        </p:spPr>
      </p:pic>
    </p:spTree>
    <p:extLst>
      <p:ext uri="{BB962C8B-B14F-4D97-AF65-F5344CB8AC3E}">
        <p14:creationId xmlns:p14="http://schemas.microsoft.com/office/powerpoint/2010/main" val="233804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ool Green">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9D5353-AE8B-5848-6EA6-FA43E470CE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090"/>
            <a:ext cx="12191999" cy="6841819"/>
          </a:xfrm>
          <a:prstGeom prst="rect">
            <a:avLst/>
          </a:prstGeom>
        </p:spPr>
      </p:pic>
      <p:sp>
        <p:nvSpPr>
          <p:cNvPr id="39" name="Picture Placeholder 38">
            <a:extLst>
              <a:ext uri="{FF2B5EF4-FFF2-40B4-BE49-F238E27FC236}">
                <a16:creationId xmlns:a16="http://schemas.microsoft.com/office/drawing/2014/main" id="{884FCA92-58CF-3349-97D7-1E91C53518F4}"/>
              </a:ext>
            </a:extLst>
          </p:cNvPr>
          <p:cNvSpPr>
            <a:spLocks noGrp="1"/>
          </p:cNvSpPr>
          <p:nvPr>
            <p:ph type="pic" sz="quarter" idx="15"/>
          </p:nvPr>
        </p:nvSpPr>
        <p:spPr>
          <a:xfrm>
            <a:off x="0" y="0"/>
            <a:ext cx="9845788" cy="6271200"/>
          </a:xfrm>
          <a:custGeom>
            <a:avLst/>
            <a:gdLst>
              <a:gd name="connsiteX0" fmla="*/ 4607605 w 9845788"/>
              <a:gd name="connsiteY0" fmla="*/ 0 h 6271758"/>
              <a:gd name="connsiteX1" fmla="*/ 9845788 w 9845788"/>
              <a:gd name="connsiteY1" fmla="*/ 0 h 6271758"/>
              <a:gd name="connsiteX2" fmla="*/ 9839596 w 9845788"/>
              <a:gd name="connsiteY2" fmla="*/ 195268 h 6271758"/>
              <a:gd name="connsiteX3" fmla="*/ 4037890 w 9845788"/>
              <a:gd name="connsiteY3" fmla="*/ 6271758 h 6271758"/>
              <a:gd name="connsiteX4" fmla="*/ 202015 w 9845788"/>
              <a:gd name="connsiteY4" fmla="*/ 5554333 h 6271758"/>
              <a:gd name="connsiteX5" fmla="*/ 0 w 9845788"/>
              <a:gd name="connsiteY5" fmla="*/ 5486430 h 6271758"/>
              <a:gd name="connsiteX6" fmla="*/ 0 w 9845788"/>
              <a:gd name="connsiteY6" fmla="*/ 217918 h 6271758"/>
              <a:gd name="connsiteX7" fmla="*/ 236772 w 9845788"/>
              <a:gd name="connsiteY7" fmla="*/ 181820 h 6271758"/>
              <a:gd name="connsiteX8" fmla="*/ 819207 w 9845788"/>
              <a:gd name="connsiteY8" fmla="*/ 147125 h 6271758"/>
              <a:gd name="connsiteX9" fmla="*/ 3558996 w 9845788"/>
              <a:gd name="connsiteY9" fmla="*/ 1130976 h 6271758"/>
              <a:gd name="connsiteX10" fmla="*/ 4366922 w 9845788"/>
              <a:gd name="connsiteY10" fmla="*/ 583668 h 6271758"/>
              <a:gd name="connsiteX11" fmla="*/ 4496419 w 9845788"/>
              <a:gd name="connsiteY11" fmla="*/ 258914 h 62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788" h="6271758">
                <a:moveTo>
                  <a:pt x="4607605" y="0"/>
                </a:moveTo>
                <a:lnTo>
                  <a:pt x="9845788" y="0"/>
                </a:lnTo>
                <a:lnTo>
                  <a:pt x="9839596" y="195268"/>
                </a:lnTo>
                <a:cubicBezTo>
                  <a:pt x="9697423" y="2492869"/>
                  <a:pt x="7370588" y="6271758"/>
                  <a:pt x="4037890" y="6271758"/>
                </a:cubicBezTo>
                <a:cubicBezTo>
                  <a:pt x="2190732" y="6271758"/>
                  <a:pt x="1170031" y="5890597"/>
                  <a:pt x="202015" y="5554333"/>
                </a:cubicBezTo>
                <a:lnTo>
                  <a:pt x="0" y="5486430"/>
                </a:lnTo>
                <a:lnTo>
                  <a:pt x="0" y="217918"/>
                </a:lnTo>
                <a:lnTo>
                  <a:pt x="236772" y="181820"/>
                </a:lnTo>
                <a:cubicBezTo>
                  <a:pt x="423732" y="159113"/>
                  <a:pt x="617836" y="147125"/>
                  <a:pt x="819207" y="147125"/>
                </a:cubicBezTo>
                <a:cubicBezTo>
                  <a:pt x="2624015" y="147125"/>
                  <a:pt x="2998660" y="1130976"/>
                  <a:pt x="3558996" y="1130976"/>
                </a:cubicBezTo>
                <a:cubicBezTo>
                  <a:pt x="3914091" y="1130976"/>
                  <a:pt x="4230095" y="928993"/>
                  <a:pt x="4366922" y="583668"/>
                </a:cubicBezTo>
                <a:cubicBezTo>
                  <a:pt x="4409274" y="477383"/>
                  <a:pt x="4451930" y="368349"/>
                  <a:pt x="4496419" y="258914"/>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7778338" y="1353455"/>
            <a:ext cx="4251365" cy="3751635"/>
          </a:xfrm>
        </p:spPr>
        <p:txBody>
          <a:bodyPr wrap="square" lIns="0" tIns="0" rIns="0" bIns="0" anchor="ctr" anchorCtr="0">
            <a:noAutofit/>
          </a:bodyPr>
          <a:lstStyle>
            <a:lvl1pPr algn="ctr">
              <a:lnSpc>
                <a:spcPct val="80000"/>
              </a:lnSpc>
              <a:defRPr sz="6800">
                <a:solidFill>
                  <a:schemeClr val="bg1"/>
                </a:solidFill>
              </a:defRPr>
            </a:lvl1pPr>
          </a:lstStyle>
          <a:p>
            <a:r>
              <a:rPr lang="en-GB" dirty="0"/>
              <a:t>Title here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dirty="0" err="1"/>
              <a:t>rzss.org.uk</a:t>
            </a:r>
            <a:endParaRPr lang="en-US" dirty="0"/>
          </a:p>
        </p:txBody>
      </p:sp>
      <p:pic>
        <p:nvPicPr>
          <p:cNvPr id="6" name="Picture 5" descr="Graphical user interface&#10;&#10;Description automatically generated">
            <a:extLst>
              <a:ext uri="{FF2B5EF4-FFF2-40B4-BE49-F238E27FC236}">
                <a16:creationId xmlns:a16="http://schemas.microsoft.com/office/drawing/2014/main" id="{0AD38AD0-F5A9-60AB-7949-0D3BA12FB6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spTree>
    <p:extLst>
      <p:ext uri="{BB962C8B-B14F-4D97-AF65-F5344CB8AC3E}">
        <p14:creationId xmlns:p14="http://schemas.microsoft.com/office/powerpoint/2010/main" val="6416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Leaf Green">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9D5353-AE8B-5848-6EA6-FA43E470CE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090"/>
            <a:ext cx="12191999" cy="6841819"/>
          </a:xfrm>
          <a:prstGeom prst="rect">
            <a:avLst/>
          </a:prstGeom>
        </p:spPr>
      </p:pic>
      <p:sp>
        <p:nvSpPr>
          <p:cNvPr id="39" name="Picture Placeholder 38">
            <a:extLst>
              <a:ext uri="{FF2B5EF4-FFF2-40B4-BE49-F238E27FC236}">
                <a16:creationId xmlns:a16="http://schemas.microsoft.com/office/drawing/2014/main" id="{884FCA92-58CF-3349-97D7-1E91C53518F4}"/>
              </a:ext>
            </a:extLst>
          </p:cNvPr>
          <p:cNvSpPr>
            <a:spLocks noGrp="1"/>
          </p:cNvSpPr>
          <p:nvPr>
            <p:ph type="pic" sz="quarter" idx="15"/>
          </p:nvPr>
        </p:nvSpPr>
        <p:spPr>
          <a:xfrm>
            <a:off x="0" y="0"/>
            <a:ext cx="9845788" cy="6271200"/>
          </a:xfrm>
          <a:custGeom>
            <a:avLst/>
            <a:gdLst>
              <a:gd name="connsiteX0" fmla="*/ 4607605 w 9845788"/>
              <a:gd name="connsiteY0" fmla="*/ 0 h 6271758"/>
              <a:gd name="connsiteX1" fmla="*/ 9845788 w 9845788"/>
              <a:gd name="connsiteY1" fmla="*/ 0 h 6271758"/>
              <a:gd name="connsiteX2" fmla="*/ 9839596 w 9845788"/>
              <a:gd name="connsiteY2" fmla="*/ 195268 h 6271758"/>
              <a:gd name="connsiteX3" fmla="*/ 4037890 w 9845788"/>
              <a:gd name="connsiteY3" fmla="*/ 6271758 h 6271758"/>
              <a:gd name="connsiteX4" fmla="*/ 202015 w 9845788"/>
              <a:gd name="connsiteY4" fmla="*/ 5554333 h 6271758"/>
              <a:gd name="connsiteX5" fmla="*/ 0 w 9845788"/>
              <a:gd name="connsiteY5" fmla="*/ 5486430 h 6271758"/>
              <a:gd name="connsiteX6" fmla="*/ 0 w 9845788"/>
              <a:gd name="connsiteY6" fmla="*/ 217918 h 6271758"/>
              <a:gd name="connsiteX7" fmla="*/ 236772 w 9845788"/>
              <a:gd name="connsiteY7" fmla="*/ 181820 h 6271758"/>
              <a:gd name="connsiteX8" fmla="*/ 819207 w 9845788"/>
              <a:gd name="connsiteY8" fmla="*/ 147125 h 6271758"/>
              <a:gd name="connsiteX9" fmla="*/ 3558996 w 9845788"/>
              <a:gd name="connsiteY9" fmla="*/ 1130976 h 6271758"/>
              <a:gd name="connsiteX10" fmla="*/ 4366922 w 9845788"/>
              <a:gd name="connsiteY10" fmla="*/ 583668 h 6271758"/>
              <a:gd name="connsiteX11" fmla="*/ 4496419 w 9845788"/>
              <a:gd name="connsiteY11" fmla="*/ 258914 h 62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788" h="6271758">
                <a:moveTo>
                  <a:pt x="4607605" y="0"/>
                </a:moveTo>
                <a:lnTo>
                  <a:pt x="9845788" y="0"/>
                </a:lnTo>
                <a:lnTo>
                  <a:pt x="9839596" y="195268"/>
                </a:lnTo>
                <a:cubicBezTo>
                  <a:pt x="9697423" y="2492869"/>
                  <a:pt x="7370588" y="6271758"/>
                  <a:pt x="4037890" y="6271758"/>
                </a:cubicBezTo>
                <a:cubicBezTo>
                  <a:pt x="2190732" y="6271758"/>
                  <a:pt x="1170031" y="5890597"/>
                  <a:pt x="202015" y="5554333"/>
                </a:cubicBezTo>
                <a:lnTo>
                  <a:pt x="0" y="5486430"/>
                </a:lnTo>
                <a:lnTo>
                  <a:pt x="0" y="217918"/>
                </a:lnTo>
                <a:lnTo>
                  <a:pt x="236772" y="181820"/>
                </a:lnTo>
                <a:cubicBezTo>
                  <a:pt x="423732" y="159113"/>
                  <a:pt x="617836" y="147125"/>
                  <a:pt x="819207" y="147125"/>
                </a:cubicBezTo>
                <a:cubicBezTo>
                  <a:pt x="2624015" y="147125"/>
                  <a:pt x="2998660" y="1130976"/>
                  <a:pt x="3558996" y="1130976"/>
                </a:cubicBezTo>
                <a:cubicBezTo>
                  <a:pt x="3914091" y="1130976"/>
                  <a:pt x="4230095" y="928993"/>
                  <a:pt x="4366922" y="583668"/>
                </a:cubicBezTo>
                <a:cubicBezTo>
                  <a:pt x="4409274" y="477383"/>
                  <a:pt x="4451930" y="368349"/>
                  <a:pt x="4496419" y="258914"/>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7778338" y="1353455"/>
            <a:ext cx="4251365" cy="3751635"/>
          </a:xfrm>
        </p:spPr>
        <p:txBody>
          <a:bodyPr wrap="square" lIns="0" tIns="0" rIns="0" bIns="0" anchor="ctr" anchorCtr="0">
            <a:noAutofit/>
          </a:bodyPr>
          <a:lstStyle>
            <a:lvl1pPr algn="ctr">
              <a:lnSpc>
                <a:spcPct val="80000"/>
              </a:lnSpc>
              <a:defRPr sz="6800">
                <a:solidFill>
                  <a:schemeClr val="bg1"/>
                </a:solidFill>
              </a:defRPr>
            </a:lvl1pPr>
          </a:lstStyle>
          <a:p>
            <a:r>
              <a:rPr lang="en-GB" dirty="0"/>
              <a:t>Title here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dirty="0" err="1"/>
              <a:t>rzss.org.uk</a:t>
            </a:r>
            <a:endParaRPr lang="en-US" dirty="0"/>
          </a:p>
        </p:txBody>
      </p:sp>
      <p:pic>
        <p:nvPicPr>
          <p:cNvPr id="6" name="Picture 5" descr="Graphical user interface&#10;&#10;Description automatically generated">
            <a:extLst>
              <a:ext uri="{FF2B5EF4-FFF2-40B4-BE49-F238E27FC236}">
                <a16:creationId xmlns:a16="http://schemas.microsoft.com/office/drawing/2014/main" id="{0AD38AD0-F5A9-60AB-7949-0D3BA12FB6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3969" y="5538325"/>
            <a:ext cx="3780044" cy="878350"/>
          </a:xfrm>
          <a:prstGeom prst="rect">
            <a:avLst/>
          </a:prstGeom>
        </p:spPr>
      </p:pic>
    </p:spTree>
    <p:extLst>
      <p:ext uri="{BB962C8B-B14F-4D97-AF65-F5344CB8AC3E}">
        <p14:creationId xmlns:p14="http://schemas.microsoft.com/office/powerpoint/2010/main" val="329278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Blue">
    <p:bg>
      <p:bgPr>
        <a:solidFill>
          <a:schemeClr val="tx2"/>
        </a:solidFill>
        <a:effectLst/>
      </p:bgPr>
    </p:bg>
    <p:spTree>
      <p:nvGrpSpPr>
        <p:cNvPr id="1" name=""/>
        <p:cNvGrpSpPr/>
        <p:nvPr/>
      </p:nvGrpSpPr>
      <p:grpSpPr>
        <a:xfrm>
          <a:off x="0" y="0"/>
          <a:ext cx="0" cy="0"/>
          <a:chOff x="0" y="0"/>
          <a:chExt cx="0" cy="0"/>
        </a:xfrm>
      </p:grpSpPr>
      <p:pic>
        <p:nvPicPr>
          <p:cNvPr id="38" name="Picture 37" descr="A silhouette of a tree&#10;&#10;Description automatically generated with low confidence">
            <a:extLst>
              <a:ext uri="{FF2B5EF4-FFF2-40B4-BE49-F238E27FC236}">
                <a16:creationId xmlns:a16="http://schemas.microsoft.com/office/drawing/2014/main" id="{41F72C08-6077-91D6-699D-9AEC6C248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68" y="0"/>
            <a:ext cx="12239767" cy="6857999"/>
          </a:xfrm>
          <a:prstGeom prst="rect">
            <a:avLst/>
          </a:prstGeom>
        </p:spPr>
      </p:pic>
      <p:sp>
        <p:nvSpPr>
          <p:cNvPr id="17" name="Graphic 26">
            <a:extLst>
              <a:ext uri="{FF2B5EF4-FFF2-40B4-BE49-F238E27FC236}">
                <a16:creationId xmlns:a16="http://schemas.microsoft.com/office/drawing/2014/main" id="{7F2699D7-AA7C-200E-DA56-3C5426528933}"/>
              </a:ext>
            </a:extLst>
          </p:cNvPr>
          <p:cNvSpPr/>
          <p:nvPr userDrawn="1"/>
        </p:nvSpPr>
        <p:spPr>
          <a:xfrm>
            <a:off x="440502" y="151527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tx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hasCustomPrompt="1"/>
          </p:nvPr>
        </p:nvSpPr>
        <p:spPr>
          <a:xfrm>
            <a:off x="1163670" y="151527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tx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16" name="Text Placeholder 9">
            <a:extLst>
              <a:ext uri="{FF2B5EF4-FFF2-40B4-BE49-F238E27FC236}">
                <a16:creationId xmlns:a16="http://schemas.microsoft.com/office/drawing/2014/main" id="{0ED9B4E5-9DD9-6AE4-933F-BF213DEF81E5}"/>
              </a:ext>
            </a:extLst>
          </p:cNvPr>
          <p:cNvSpPr>
            <a:spLocks noGrp="1"/>
          </p:cNvSpPr>
          <p:nvPr>
            <p:ph type="body" sz="quarter" idx="16" hasCustomPrompt="1"/>
          </p:nvPr>
        </p:nvSpPr>
        <p:spPr>
          <a:xfrm>
            <a:off x="387668" y="151527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18" name="Graphic 26">
            <a:extLst>
              <a:ext uri="{FF2B5EF4-FFF2-40B4-BE49-F238E27FC236}">
                <a16:creationId xmlns:a16="http://schemas.microsoft.com/office/drawing/2014/main" id="{1F267C4D-7E9B-4E83-2746-78E88DD6C213}"/>
              </a:ext>
            </a:extLst>
          </p:cNvPr>
          <p:cNvSpPr/>
          <p:nvPr userDrawn="1"/>
        </p:nvSpPr>
        <p:spPr>
          <a:xfrm>
            <a:off x="440502" y="2204827"/>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19" name="Text Placeholder 9">
            <a:extLst>
              <a:ext uri="{FF2B5EF4-FFF2-40B4-BE49-F238E27FC236}">
                <a16:creationId xmlns:a16="http://schemas.microsoft.com/office/drawing/2014/main" id="{D459B997-E4F0-1E8E-15BC-76A209C9F716}"/>
              </a:ext>
            </a:extLst>
          </p:cNvPr>
          <p:cNvSpPr>
            <a:spLocks noGrp="1"/>
          </p:cNvSpPr>
          <p:nvPr>
            <p:ph type="body" sz="quarter" idx="17" hasCustomPrompt="1"/>
          </p:nvPr>
        </p:nvSpPr>
        <p:spPr>
          <a:xfrm>
            <a:off x="1163670" y="2204827"/>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0" name="Text Placeholder 9">
            <a:extLst>
              <a:ext uri="{FF2B5EF4-FFF2-40B4-BE49-F238E27FC236}">
                <a16:creationId xmlns:a16="http://schemas.microsoft.com/office/drawing/2014/main" id="{888ED961-BF02-DB97-C0E9-D451755E9A3D}"/>
              </a:ext>
            </a:extLst>
          </p:cNvPr>
          <p:cNvSpPr>
            <a:spLocks noGrp="1"/>
          </p:cNvSpPr>
          <p:nvPr>
            <p:ph type="body" sz="quarter" idx="18" hasCustomPrompt="1"/>
          </p:nvPr>
        </p:nvSpPr>
        <p:spPr>
          <a:xfrm>
            <a:off x="387668" y="2204827"/>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4" name="Graphic 26">
            <a:extLst>
              <a:ext uri="{FF2B5EF4-FFF2-40B4-BE49-F238E27FC236}">
                <a16:creationId xmlns:a16="http://schemas.microsoft.com/office/drawing/2014/main" id="{5E9B6630-3221-1109-9030-6B936690F5B6}"/>
              </a:ext>
            </a:extLst>
          </p:cNvPr>
          <p:cNvSpPr/>
          <p:nvPr userDrawn="1"/>
        </p:nvSpPr>
        <p:spPr>
          <a:xfrm>
            <a:off x="440502" y="2894379"/>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5" name="Text Placeholder 9">
            <a:extLst>
              <a:ext uri="{FF2B5EF4-FFF2-40B4-BE49-F238E27FC236}">
                <a16:creationId xmlns:a16="http://schemas.microsoft.com/office/drawing/2014/main" id="{72397A7F-041E-EE05-871E-CAAC0D106D42}"/>
              </a:ext>
            </a:extLst>
          </p:cNvPr>
          <p:cNvSpPr>
            <a:spLocks noGrp="1"/>
          </p:cNvSpPr>
          <p:nvPr>
            <p:ph type="body" sz="quarter" idx="19" hasCustomPrompt="1"/>
          </p:nvPr>
        </p:nvSpPr>
        <p:spPr>
          <a:xfrm>
            <a:off x="1163670" y="2894379"/>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6" name="Text Placeholder 9">
            <a:extLst>
              <a:ext uri="{FF2B5EF4-FFF2-40B4-BE49-F238E27FC236}">
                <a16:creationId xmlns:a16="http://schemas.microsoft.com/office/drawing/2014/main" id="{87D1799C-BEBB-AFFA-831C-9309A9F3B876}"/>
              </a:ext>
            </a:extLst>
          </p:cNvPr>
          <p:cNvSpPr>
            <a:spLocks noGrp="1"/>
          </p:cNvSpPr>
          <p:nvPr>
            <p:ph type="body" sz="quarter" idx="20" hasCustomPrompt="1"/>
          </p:nvPr>
        </p:nvSpPr>
        <p:spPr>
          <a:xfrm>
            <a:off x="387668" y="2894379"/>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7" name="Graphic 26">
            <a:extLst>
              <a:ext uri="{FF2B5EF4-FFF2-40B4-BE49-F238E27FC236}">
                <a16:creationId xmlns:a16="http://schemas.microsoft.com/office/drawing/2014/main" id="{8BE55F6E-820F-911D-90CD-2EA42727EC7F}"/>
              </a:ext>
            </a:extLst>
          </p:cNvPr>
          <p:cNvSpPr/>
          <p:nvPr userDrawn="1"/>
        </p:nvSpPr>
        <p:spPr>
          <a:xfrm>
            <a:off x="440502" y="3583931"/>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8" name="Text Placeholder 9">
            <a:extLst>
              <a:ext uri="{FF2B5EF4-FFF2-40B4-BE49-F238E27FC236}">
                <a16:creationId xmlns:a16="http://schemas.microsoft.com/office/drawing/2014/main" id="{8E7C8DE0-CB8D-B588-C3C0-3E1E63983BB4}"/>
              </a:ext>
            </a:extLst>
          </p:cNvPr>
          <p:cNvSpPr>
            <a:spLocks noGrp="1"/>
          </p:cNvSpPr>
          <p:nvPr>
            <p:ph type="body" sz="quarter" idx="21" hasCustomPrompt="1"/>
          </p:nvPr>
        </p:nvSpPr>
        <p:spPr>
          <a:xfrm>
            <a:off x="1163670" y="3583931"/>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9" name="Text Placeholder 9">
            <a:extLst>
              <a:ext uri="{FF2B5EF4-FFF2-40B4-BE49-F238E27FC236}">
                <a16:creationId xmlns:a16="http://schemas.microsoft.com/office/drawing/2014/main" id="{2E4FB7B5-8D64-1FDA-BA82-F687D82E2F52}"/>
              </a:ext>
            </a:extLst>
          </p:cNvPr>
          <p:cNvSpPr>
            <a:spLocks noGrp="1"/>
          </p:cNvSpPr>
          <p:nvPr>
            <p:ph type="body" sz="quarter" idx="22" hasCustomPrompt="1"/>
          </p:nvPr>
        </p:nvSpPr>
        <p:spPr>
          <a:xfrm>
            <a:off x="387668" y="3583931"/>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0" name="Graphic 26">
            <a:extLst>
              <a:ext uri="{FF2B5EF4-FFF2-40B4-BE49-F238E27FC236}">
                <a16:creationId xmlns:a16="http://schemas.microsoft.com/office/drawing/2014/main" id="{5DBB130B-C2C9-8EAD-88BA-82AA0C9BBF67}"/>
              </a:ext>
            </a:extLst>
          </p:cNvPr>
          <p:cNvSpPr/>
          <p:nvPr userDrawn="1"/>
        </p:nvSpPr>
        <p:spPr>
          <a:xfrm>
            <a:off x="440502" y="4273483"/>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1" name="Text Placeholder 9">
            <a:extLst>
              <a:ext uri="{FF2B5EF4-FFF2-40B4-BE49-F238E27FC236}">
                <a16:creationId xmlns:a16="http://schemas.microsoft.com/office/drawing/2014/main" id="{2A9D5376-C3FA-28E6-6EA1-34DA8BDA1CCD}"/>
              </a:ext>
            </a:extLst>
          </p:cNvPr>
          <p:cNvSpPr>
            <a:spLocks noGrp="1"/>
          </p:cNvSpPr>
          <p:nvPr>
            <p:ph type="body" sz="quarter" idx="23" hasCustomPrompt="1"/>
          </p:nvPr>
        </p:nvSpPr>
        <p:spPr>
          <a:xfrm>
            <a:off x="1163670" y="4273483"/>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2" name="Text Placeholder 9">
            <a:extLst>
              <a:ext uri="{FF2B5EF4-FFF2-40B4-BE49-F238E27FC236}">
                <a16:creationId xmlns:a16="http://schemas.microsoft.com/office/drawing/2014/main" id="{92B3C3DD-4852-D582-5547-33C4047B35F8}"/>
              </a:ext>
            </a:extLst>
          </p:cNvPr>
          <p:cNvSpPr>
            <a:spLocks noGrp="1"/>
          </p:cNvSpPr>
          <p:nvPr>
            <p:ph type="body" sz="quarter" idx="24" hasCustomPrompt="1"/>
          </p:nvPr>
        </p:nvSpPr>
        <p:spPr>
          <a:xfrm>
            <a:off x="387668" y="4273483"/>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3" name="Graphic 26">
            <a:extLst>
              <a:ext uri="{FF2B5EF4-FFF2-40B4-BE49-F238E27FC236}">
                <a16:creationId xmlns:a16="http://schemas.microsoft.com/office/drawing/2014/main" id="{B5A8AAFB-2999-9E3F-3E5B-FE76A0721C2E}"/>
              </a:ext>
            </a:extLst>
          </p:cNvPr>
          <p:cNvSpPr/>
          <p:nvPr userDrawn="1"/>
        </p:nvSpPr>
        <p:spPr>
          <a:xfrm>
            <a:off x="440502" y="496303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4" name="Text Placeholder 9">
            <a:extLst>
              <a:ext uri="{FF2B5EF4-FFF2-40B4-BE49-F238E27FC236}">
                <a16:creationId xmlns:a16="http://schemas.microsoft.com/office/drawing/2014/main" id="{E38E694F-E825-AECB-A84D-5C67E8DF2C86}"/>
              </a:ext>
            </a:extLst>
          </p:cNvPr>
          <p:cNvSpPr>
            <a:spLocks noGrp="1"/>
          </p:cNvSpPr>
          <p:nvPr>
            <p:ph type="body" sz="quarter" idx="25" hasCustomPrompt="1"/>
          </p:nvPr>
        </p:nvSpPr>
        <p:spPr>
          <a:xfrm>
            <a:off x="1163670" y="496303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5" name="Text Placeholder 9">
            <a:extLst>
              <a:ext uri="{FF2B5EF4-FFF2-40B4-BE49-F238E27FC236}">
                <a16:creationId xmlns:a16="http://schemas.microsoft.com/office/drawing/2014/main" id="{B45CCC63-260C-B052-125B-81CF81F16B07}"/>
              </a:ext>
            </a:extLst>
          </p:cNvPr>
          <p:cNvSpPr>
            <a:spLocks noGrp="1"/>
          </p:cNvSpPr>
          <p:nvPr>
            <p:ph type="body" sz="quarter" idx="26" hasCustomPrompt="1"/>
          </p:nvPr>
        </p:nvSpPr>
        <p:spPr>
          <a:xfrm>
            <a:off x="387668" y="496303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45" name="Picture Placeholder 44">
            <a:extLst>
              <a:ext uri="{FF2B5EF4-FFF2-40B4-BE49-F238E27FC236}">
                <a16:creationId xmlns:a16="http://schemas.microsoft.com/office/drawing/2014/main" id="{A6B1A134-02CF-20C0-45AC-4A1F8CC4EA31}"/>
              </a:ext>
            </a:extLst>
          </p:cNvPr>
          <p:cNvSpPr>
            <a:spLocks noGrp="1"/>
          </p:cNvSpPr>
          <p:nvPr>
            <p:ph type="pic" sz="quarter" idx="27"/>
          </p:nvPr>
        </p:nvSpPr>
        <p:spPr>
          <a:xfrm>
            <a:off x="3983475" y="0"/>
            <a:ext cx="8208525" cy="6857999"/>
          </a:xfrm>
          <a:custGeom>
            <a:avLst/>
            <a:gdLst>
              <a:gd name="connsiteX0" fmla="*/ 5951194 w 8208525"/>
              <a:gd name="connsiteY0" fmla="*/ 0 h 6841819"/>
              <a:gd name="connsiteX1" fmla="*/ 8208525 w 8208525"/>
              <a:gd name="connsiteY1" fmla="*/ 0 h 6841819"/>
              <a:gd name="connsiteX2" fmla="*/ 8208525 w 8208525"/>
              <a:gd name="connsiteY2" fmla="*/ 3268776 h 6841819"/>
              <a:gd name="connsiteX3" fmla="*/ 8137296 w 8208525"/>
              <a:gd name="connsiteY3" fmla="*/ 3335089 h 6841819"/>
              <a:gd name="connsiteX4" fmla="*/ 7685336 w 8208525"/>
              <a:gd name="connsiteY4" fmla="*/ 3685267 h 6841819"/>
              <a:gd name="connsiteX5" fmla="*/ 4115744 w 8208525"/>
              <a:gd name="connsiteY5" fmla="*/ 5692047 h 6841819"/>
              <a:gd name="connsiteX6" fmla="*/ 4047035 w 8208525"/>
              <a:gd name="connsiteY6" fmla="*/ 4588171 h 6841819"/>
              <a:gd name="connsiteX7" fmla="*/ 3500302 w 8208525"/>
              <a:gd name="connsiteY7" fmla="*/ 6088397 h 6841819"/>
              <a:gd name="connsiteX8" fmla="*/ 3251025 w 8208525"/>
              <a:gd name="connsiteY8" fmla="*/ 6264664 h 6841819"/>
              <a:gd name="connsiteX9" fmla="*/ 2671266 w 8208525"/>
              <a:gd name="connsiteY9" fmla="*/ 6705638 h 6841819"/>
              <a:gd name="connsiteX10" fmla="*/ 2506614 w 8208525"/>
              <a:gd name="connsiteY10" fmla="*/ 6841819 h 6841819"/>
              <a:gd name="connsiteX11" fmla="*/ 94449 w 8208525"/>
              <a:gd name="connsiteY11" fmla="*/ 6841819 h 6841819"/>
              <a:gd name="connsiteX12" fmla="*/ 82602 w 8208525"/>
              <a:gd name="connsiteY12" fmla="*/ 6795952 h 6841819"/>
              <a:gd name="connsiteX13" fmla="*/ 1656175 w 8208525"/>
              <a:gd name="connsiteY13" fmla="*/ 3034329 h 6841819"/>
              <a:gd name="connsiteX14" fmla="*/ 4987603 w 8208525"/>
              <a:gd name="connsiteY14" fmla="*/ 1901600 h 6841819"/>
              <a:gd name="connsiteX15" fmla="*/ 3599452 w 8208525"/>
              <a:gd name="connsiteY15" fmla="*/ 1506918 h 6841819"/>
              <a:gd name="connsiteX16" fmla="*/ 5924369 w 8208525"/>
              <a:gd name="connsiteY16" fmla="*/ 22426 h 68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08525" h="6841819">
                <a:moveTo>
                  <a:pt x="5951194" y="0"/>
                </a:moveTo>
                <a:lnTo>
                  <a:pt x="8208525" y="0"/>
                </a:lnTo>
                <a:lnTo>
                  <a:pt x="8208525" y="3268776"/>
                </a:lnTo>
                <a:lnTo>
                  <a:pt x="8137296" y="3335089"/>
                </a:lnTo>
                <a:cubicBezTo>
                  <a:pt x="7998494" y="3456740"/>
                  <a:pt x="7848096" y="3573774"/>
                  <a:pt x="7685336" y="3685267"/>
                </a:cubicBezTo>
                <a:cubicBezTo>
                  <a:pt x="6052779" y="4799211"/>
                  <a:pt x="5254833" y="5008935"/>
                  <a:pt x="4115744" y="5692047"/>
                </a:cubicBezTo>
                <a:cubicBezTo>
                  <a:pt x="4004864" y="5424814"/>
                  <a:pt x="3941588" y="5057784"/>
                  <a:pt x="4047035" y="4588171"/>
                </a:cubicBezTo>
                <a:cubicBezTo>
                  <a:pt x="4047035" y="4588171"/>
                  <a:pt x="3485500" y="5206456"/>
                  <a:pt x="3500302" y="6088397"/>
                </a:cubicBezTo>
                <a:cubicBezTo>
                  <a:pt x="3419918" y="6145627"/>
                  <a:pt x="3337352" y="6203457"/>
                  <a:pt x="3251025" y="6264664"/>
                </a:cubicBezTo>
                <a:cubicBezTo>
                  <a:pt x="3041598" y="6415340"/>
                  <a:pt x="2848625" y="6562852"/>
                  <a:pt x="2671266" y="6705638"/>
                </a:cubicBezTo>
                <a:lnTo>
                  <a:pt x="2506614" y="6841819"/>
                </a:lnTo>
                <a:lnTo>
                  <a:pt x="94449" y="6841819"/>
                </a:lnTo>
                <a:lnTo>
                  <a:pt x="82602" y="6795952"/>
                </a:lnTo>
                <a:cubicBezTo>
                  <a:pt x="-149051" y="5783696"/>
                  <a:pt x="26671" y="4424018"/>
                  <a:pt x="1656175" y="3034329"/>
                </a:cubicBezTo>
                <a:cubicBezTo>
                  <a:pt x="2984992" y="1898310"/>
                  <a:pt x="4059885" y="1809431"/>
                  <a:pt x="4987603" y="1901600"/>
                </a:cubicBezTo>
                <a:cubicBezTo>
                  <a:pt x="4499137" y="1667726"/>
                  <a:pt x="4032474" y="1547406"/>
                  <a:pt x="3599452" y="1506918"/>
                </a:cubicBezTo>
                <a:cubicBezTo>
                  <a:pt x="3599452" y="1506918"/>
                  <a:pt x="4682740" y="1028428"/>
                  <a:pt x="5924369" y="22426"/>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Tree>
    <p:extLst>
      <p:ext uri="{BB962C8B-B14F-4D97-AF65-F5344CB8AC3E}">
        <p14:creationId xmlns:p14="http://schemas.microsoft.com/office/powerpoint/2010/main" val="61296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Yellow">
    <p:bg>
      <p:bgPr>
        <a:solidFill>
          <a:schemeClr val="bg2"/>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1F72C08-6077-91D6-699D-9AEC6C248D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767" y="0"/>
            <a:ext cx="12239767" cy="6858000"/>
          </a:xfrm>
          <a:prstGeom prst="rect">
            <a:avLst/>
          </a:prstGeom>
        </p:spPr>
      </p:pic>
      <p:sp>
        <p:nvSpPr>
          <p:cNvPr id="17" name="Graphic 26">
            <a:extLst>
              <a:ext uri="{FF2B5EF4-FFF2-40B4-BE49-F238E27FC236}">
                <a16:creationId xmlns:a16="http://schemas.microsoft.com/office/drawing/2014/main" id="{7F2699D7-AA7C-200E-DA56-3C5426528933}"/>
              </a:ext>
            </a:extLst>
          </p:cNvPr>
          <p:cNvSpPr/>
          <p:nvPr userDrawn="1"/>
        </p:nvSpPr>
        <p:spPr>
          <a:xfrm>
            <a:off x="440502" y="151527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tx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hasCustomPrompt="1"/>
          </p:nvPr>
        </p:nvSpPr>
        <p:spPr>
          <a:xfrm>
            <a:off x="1163670" y="151527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tx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16" name="Text Placeholder 9">
            <a:extLst>
              <a:ext uri="{FF2B5EF4-FFF2-40B4-BE49-F238E27FC236}">
                <a16:creationId xmlns:a16="http://schemas.microsoft.com/office/drawing/2014/main" id="{0ED9B4E5-9DD9-6AE4-933F-BF213DEF81E5}"/>
              </a:ext>
            </a:extLst>
          </p:cNvPr>
          <p:cNvSpPr>
            <a:spLocks noGrp="1"/>
          </p:cNvSpPr>
          <p:nvPr>
            <p:ph type="body" sz="quarter" idx="16" hasCustomPrompt="1"/>
          </p:nvPr>
        </p:nvSpPr>
        <p:spPr>
          <a:xfrm>
            <a:off x="387668" y="151527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18" name="Graphic 26">
            <a:extLst>
              <a:ext uri="{FF2B5EF4-FFF2-40B4-BE49-F238E27FC236}">
                <a16:creationId xmlns:a16="http://schemas.microsoft.com/office/drawing/2014/main" id="{1F267C4D-7E9B-4E83-2746-78E88DD6C213}"/>
              </a:ext>
            </a:extLst>
          </p:cNvPr>
          <p:cNvSpPr/>
          <p:nvPr userDrawn="1"/>
        </p:nvSpPr>
        <p:spPr>
          <a:xfrm>
            <a:off x="440502" y="2204827"/>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19" name="Text Placeholder 9">
            <a:extLst>
              <a:ext uri="{FF2B5EF4-FFF2-40B4-BE49-F238E27FC236}">
                <a16:creationId xmlns:a16="http://schemas.microsoft.com/office/drawing/2014/main" id="{D459B997-E4F0-1E8E-15BC-76A209C9F716}"/>
              </a:ext>
            </a:extLst>
          </p:cNvPr>
          <p:cNvSpPr>
            <a:spLocks noGrp="1"/>
          </p:cNvSpPr>
          <p:nvPr>
            <p:ph type="body" sz="quarter" idx="17" hasCustomPrompt="1"/>
          </p:nvPr>
        </p:nvSpPr>
        <p:spPr>
          <a:xfrm>
            <a:off x="1163670" y="2204827"/>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0" name="Text Placeholder 9">
            <a:extLst>
              <a:ext uri="{FF2B5EF4-FFF2-40B4-BE49-F238E27FC236}">
                <a16:creationId xmlns:a16="http://schemas.microsoft.com/office/drawing/2014/main" id="{888ED961-BF02-DB97-C0E9-D451755E9A3D}"/>
              </a:ext>
            </a:extLst>
          </p:cNvPr>
          <p:cNvSpPr>
            <a:spLocks noGrp="1"/>
          </p:cNvSpPr>
          <p:nvPr>
            <p:ph type="body" sz="quarter" idx="18" hasCustomPrompt="1"/>
          </p:nvPr>
        </p:nvSpPr>
        <p:spPr>
          <a:xfrm>
            <a:off x="387668" y="2204827"/>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4" name="Graphic 26">
            <a:extLst>
              <a:ext uri="{FF2B5EF4-FFF2-40B4-BE49-F238E27FC236}">
                <a16:creationId xmlns:a16="http://schemas.microsoft.com/office/drawing/2014/main" id="{5E9B6630-3221-1109-9030-6B936690F5B6}"/>
              </a:ext>
            </a:extLst>
          </p:cNvPr>
          <p:cNvSpPr/>
          <p:nvPr userDrawn="1"/>
        </p:nvSpPr>
        <p:spPr>
          <a:xfrm>
            <a:off x="440502" y="2894379"/>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5" name="Text Placeholder 9">
            <a:extLst>
              <a:ext uri="{FF2B5EF4-FFF2-40B4-BE49-F238E27FC236}">
                <a16:creationId xmlns:a16="http://schemas.microsoft.com/office/drawing/2014/main" id="{72397A7F-041E-EE05-871E-CAAC0D106D42}"/>
              </a:ext>
            </a:extLst>
          </p:cNvPr>
          <p:cNvSpPr>
            <a:spLocks noGrp="1"/>
          </p:cNvSpPr>
          <p:nvPr>
            <p:ph type="body" sz="quarter" idx="19" hasCustomPrompt="1"/>
          </p:nvPr>
        </p:nvSpPr>
        <p:spPr>
          <a:xfrm>
            <a:off x="1163670" y="2894379"/>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6" name="Text Placeholder 9">
            <a:extLst>
              <a:ext uri="{FF2B5EF4-FFF2-40B4-BE49-F238E27FC236}">
                <a16:creationId xmlns:a16="http://schemas.microsoft.com/office/drawing/2014/main" id="{87D1799C-BEBB-AFFA-831C-9309A9F3B876}"/>
              </a:ext>
            </a:extLst>
          </p:cNvPr>
          <p:cNvSpPr>
            <a:spLocks noGrp="1"/>
          </p:cNvSpPr>
          <p:nvPr>
            <p:ph type="body" sz="quarter" idx="20" hasCustomPrompt="1"/>
          </p:nvPr>
        </p:nvSpPr>
        <p:spPr>
          <a:xfrm>
            <a:off x="387668" y="2894379"/>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7" name="Graphic 26">
            <a:extLst>
              <a:ext uri="{FF2B5EF4-FFF2-40B4-BE49-F238E27FC236}">
                <a16:creationId xmlns:a16="http://schemas.microsoft.com/office/drawing/2014/main" id="{8BE55F6E-820F-911D-90CD-2EA42727EC7F}"/>
              </a:ext>
            </a:extLst>
          </p:cNvPr>
          <p:cNvSpPr/>
          <p:nvPr userDrawn="1"/>
        </p:nvSpPr>
        <p:spPr>
          <a:xfrm>
            <a:off x="440502" y="3583931"/>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8" name="Text Placeholder 9">
            <a:extLst>
              <a:ext uri="{FF2B5EF4-FFF2-40B4-BE49-F238E27FC236}">
                <a16:creationId xmlns:a16="http://schemas.microsoft.com/office/drawing/2014/main" id="{8E7C8DE0-CB8D-B588-C3C0-3E1E63983BB4}"/>
              </a:ext>
            </a:extLst>
          </p:cNvPr>
          <p:cNvSpPr>
            <a:spLocks noGrp="1"/>
          </p:cNvSpPr>
          <p:nvPr>
            <p:ph type="body" sz="quarter" idx="21" hasCustomPrompt="1"/>
          </p:nvPr>
        </p:nvSpPr>
        <p:spPr>
          <a:xfrm>
            <a:off x="1163670" y="3583931"/>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9" name="Text Placeholder 9">
            <a:extLst>
              <a:ext uri="{FF2B5EF4-FFF2-40B4-BE49-F238E27FC236}">
                <a16:creationId xmlns:a16="http://schemas.microsoft.com/office/drawing/2014/main" id="{2E4FB7B5-8D64-1FDA-BA82-F687D82E2F52}"/>
              </a:ext>
            </a:extLst>
          </p:cNvPr>
          <p:cNvSpPr>
            <a:spLocks noGrp="1"/>
          </p:cNvSpPr>
          <p:nvPr>
            <p:ph type="body" sz="quarter" idx="22" hasCustomPrompt="1"/>
          </p:nvPr>
        </p:nvSpPr>
        <p:spPr>
          <a:xfrm>
            <a:off x="387668" y="3583931"/>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0" name="Graphic 26">
            <a:extLst>
              <a:ext uri="{FF2B5EF4-FFF2-40B4-BE49-F238E27FC236}">
                <a16:creationId xmlns:a16="http://schemas.microsoft.com/office/drawing/2014/main" id="{5DBB130B-C2C9-8EAD-88BA-82AA0C9BBF67}"/>
              </a:ext>
            </a:extLst>
          </p:cNvPr>
          <p:cNvSpPr/>
          <p:nvPr userDrawn="1"/>
        </p:nvSpPr>
        <p:spPr>
          <a:xfrm>
            <a:off x="440502" y="4273483"/>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1" name="Text Placeholder 9">
            <a:extLst>
              <a:ext uri="{FF2B5EF4-FFF2-40B4-BE49-F238E27FC236}">
                <a16:creationId xmlns:a16="http://schemas.microsoft.com/office/drawing/2014/main" id="{2A9D5376-C3FA-28E6-6EA1-34DA8BDA1CCD}"/>
              </a:ext>
            </a:extLst>
          </p:cNvPr>
          <p:cNvSpPr>
            <a:spLocks noGrp="1"/>
          </p:cNvSpPr>
          <p:nvPr>
            <p:ph type="body" sz="quarter" idx="23" hasCustomPrompt="1"/>
          </p:nvPr>
        </p:nvSpPr>
        <p:spPr>
          <a:xfrm>
            <a:off x="1163670" y="4273483"/>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2" name="Text Placeholder 9">
            <a:extLst>
              <a:ext uri="{FF2B5EF4-FFF2-40B4-BE49-F238E27FC236}">
                <a16:creationId xmlns:a16="http://schemas.microsoft.com/office/drawing/2014/main" id="{92B3C3DD-4852-D582-5547-33C4047B35F8}"/>
              </a:ext>
            </a:extLst>
          </p:cNvPr>
          <p:cNvSpPr>
            <a:spLocks noGrp="1"/>
          </p:cNvSpPr>
          <p:nvPr>
            <p:ph type="body" sz="quarter" idx="24" hasCustomPrompt="1"/>
          </p:nvPr>
        </p:nvSpPr>
        <p:spPr>
          <a:xfrm>
            <a:off x="387668" y="4273483"/>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3" name="Graphic 26">
            <a:extLst>
              <a:ext uri="{FF2B5EF4-FFF2-40B4-BE49-F238E27FC236}">
                <a16:creationId xmlns:a16="http://schemas.microsoft.com/office/drawing/2014/main" id="{B5A8AAFB-2999-9E3F-3E5B-FE76A0721C2E}"/>
              </a:ext>
            </a:extLst>
          </p:cNvPr>
          <p:cNvSpPr/>
          <p:nvPr userDrawn="1"/>
        </p:nvSpPr>
        <p:spPr>
          <a:xfrm>
            <a:off x="440502" y="496303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4" name="Text Placeholder 9">
            <a:extLst>
              <a:ext uri="{FF2B5EF4-FFF2-40B4-BE49-F238E27FC236}">
                <a16:creationId xmlns:a16="http://schemas.microsoft.com/office/drawing/2014/main" id="{E38E694F-E825-AECB-A84D-5C67E8DF2C86}"/>
              </a:ext>
            </a:extLst>
          </p:cNvPr>
          <p:cNvSpPr>
            <a:spLocks noGrp="1"/>
          </p:cNvSpPr>
          <p:nvPr>
            <p:ph type="body" sz="quarter" idx="25" hasCustomPrompt="1"/>
          </p:nvPr>
        </p:nvSpPr>
        <p:spPr>
          <a:xfrm>
            <a:off x="1163670" y="496303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5" name="Text Placeholder 9">
            <a:extLst>
              <a:ext uri="{FF2B5EF4-FFF2-40B4-BE49-F238E27FC236}">
                <a16:creationId xmlns:a16="http://schemas.microsoft.com/office/drawing/2014/main" id="{B45CCC63-260C-B052-125B-81CF81F16B07}"/>
              </a:ext>
            </a:extLst>
          </p:cNvPr>
          <p:cNvSpPr>
            <a:spLocks noGrp="1"/>
          </p:cNvSpPr>
          <p:nvPr>
            <p:ph type="body" sz="quarter" idx="26" hasCustomPrompt="1"/>
          </p:nvPr>
        </p:nvSpPr>
        <p:spPr>
          <a:xfrm>
            <a:off x="387668" y="496303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45" name="Picture Placeholder 44">
            <a:extLst>
              <a:ext uri="{FF2B5EF4-FFF2-40B4-BE49-F238E27FC236}">
                <a16:creationId xmlns:a16="http://schemas.microsoft.com/office/drawing/2014/main" id="{A6B1A134-02CF-20C0-45AC-4A1F8CC4EA31}"/>
              </a:ext>
            </a:extLst>
          </p:cNvPr>
          <p:cNvSpPr>
            <a:spLocks noGrp="1"/>
          </p:cNvSpPr>
          <p:nvPr>
            <p:ph type="pic" sz="quarter" idx="27"/>
          </p:nvPr>
        </p:nvSpPr>
        <p:spPr>
          <a:xfrm>
            <a:off x="3983475" y="1"/>
            <a:ext cx="8208525" cy="6857999"/>
          </a:xfrm>
          <a:custGeom>
            <a:avLst/>
            <a:gdLst>
              <a:gd name="connsiteX0" fmla="*/ 5951194 w 8208525"/>
              <a:gd name="connsiteY0" fmla="*/ 0 h 6841819"/>
              <a:gd name="connsiteX1" fmla="*/ 8208525 w 8208525"/>
              <a:gd name="connsiteY1" fmla="*/ 0 h 6841819"/>
              <a:gd name="connsiteX2" fmla="*/ 8208525 w 8208525"/>
              <a:gd name="connsiteY2" fmla="*/ 3268776 h 6841819"/>
              <a:gd name="connsiteX3" fmla="*/ 8137296 w 8208525"/>
              <a:gd name="connsiteY3" fmla="*/ 3335089 h 6841819"/>
              <a:gd name="connsiteX4" fmla="*/ 7685336 w 8208525"/>
              <a:gd name="connsiteY4" fmla="*/ 3685267 h 6841819"/>
              <a:gd name="connsiteX5" fmla="*/ 4115744 w 8208525"/>
              <a:gd name="connsiteY5" fmla="*/ 5692047 h 6841819"/>
              <a:gd name="connsiteX6" fmla="*/ 4047035 w 8208525"/>
              <a:gd name="connsiteY6" fmla="*/ 4588171 h 6841819"/>
              <a:gd name="connsiteX7" fmla="*/ 3500302 w 8208525"/>
              <a:gd name="connsiteY7" fmla="*/ 6088397 h 6841819"/>
              <a:gd name="connsiteX8" fmla="*/ 3251025 w 8208525"/>
              <a:gd name="connsiteY8" fmla="*/ 6264664 h 6841819"/>
              <a:gd name="connsiteX9" fmla="*/ 2671266 w 8208525"/>
              <a:gd name="connsiteY9" fmla="*/ 6705638 h 6841819"/>
              <a:gd name="connsiteX10" fmla="*/ 2506614 w 8208525"/>
              <a:gd name="connsiteY10" fmla="*/ 6841819 h 6841819"/>
              <a:gd name="connsiteX11" fmla="*/ 94449 w 8208525"/>
              <a:gd name="connsiteY11" fmla="*/ 6841819 h 6841819"/>
              <a:gd name="connsiteX12" fmla="*/ 82602 w 8208525"/>
              <a:gd name="connsiteY12" fmla="*/ 6795952 h 6841819"/>
              <a:gd name="connsiteX13" fmla="*/ 1656175 w 8208525"/>
              <a:gd name="connsiteY13" fmla="*/ 3034329 h 6841819"/>
              <a:gd name="connsiteX14" fmla="*/ 4987603 w 8208525"/>
              <a:gd name="connsiteY14" fmla="*/ 1901600 h 6841819"/>
              <a:gd name="connsiteX15" fmla="*/ 3599452 w 8208525"/>
              <a:gd name="connsiteY15" fmla="*/ 1506918 h 6841819"/>
              <a:gd name="connsiteX16" fmla="*/ 5924369 w 8208525"/>
              <a:gd name="connsiteY16" fmla="*/ 22426 h 68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08525" h="6841819">
                <a:moveTo>
                  <a:pt x="5951194" y="0"/>
                </a:moveTo>
                <a:lnTo>
                  <a:pt x="8208525" y="0"/>
                </a:lnTo>
                <a:lnTo>
                  <a:pt x="8208525" y="3268776"/>
                </a:lnTo>
                <a:lnTo>
                  <a:pt x="8137296" y="3335089"/>
                </a:lnTo>
                <a:cubicBezTo>
                  <a:pt x="7998494" y="3456740"/>
                  <a:pt x="7848096" y="3573774"/>
                  <a:pt x="7685336" y="3685267"/>
                </a:cubicBezTo>
                <a:cubicBezTo>
                  <a:pt x="6052779" y="4799211"/>
                  <a:pt x="5254833" y="5008935"/>
                  <a:pt x="4115744" y="5692047"/>
                </a:cubicBezTo>
                <a:cubicBezTo>
                  <a:pt x="4004864" y="5424814"/>
                  <a:pt x="3941588" y="5057784"/>
                  <a:pt x="4047035" y="4588171"/>
                </a:cubicBezTo>
                <a:cubicBezTo>
                  <a:pt x="4047035" y="4588171"/>
                  <a:pt x="3485500" y="5206456"/>
                  <a:pt x="3500302" y="6088397"/>
                </a:cubicBezTo>
                <a:cubicBezTo>
                  <a:pt x="3419918" y="6145627"/>
                  <a:pt x="3337352" y="6203457"/>
                  <a:pt x="3251025" y="6264664"/>
                </a:cubicBezTo>
                <a:cubicBezTo>
                  <a:pt x="3041598" y="6415340"/>
                  <a:pt x="2848625" y="6562852"/>
                  <a:pt x="2671266" y="6705638"/>
                </a:cubicBezTo>
                <a:lnTo>
                  <a:pt x="2506614" y="6841819"/>
                </a:lnTo>
                <a:lnTo>
                  <a:pt x="94449" y="6841819"/>
                </a:lnTo>
                <a:lnTo>
                  <a:pt x="82602" y="6795952"/>
                </a:lnTo>
                <a:cubicBezTo>
                  <a:pt x="-149051" y="5783696"/>
                  <a:pt x="26671" y="4424018"/>
                  <a:pt x="1656175" y="3034329"/>
                </a:cubicBezTo>
                <a:cubicBezTo>
                  <a:pt x="2984992" y="1898310"/>
                  <a:pt x="4059885" y="1809431"/>
                  <a:pt x="4987603" y="1901600"/>
                </a:cubicBezTo>
                <a:cubicBezTo>
                  <a:pt x="4499137" y="1667726"/>
                  <a:pt x="4032474" y="1547406"/>
                  <a:pt x="3599452" y="1506918"/>
                </a:cubicBezTo>
                <a:cubicBezTo>
                  <a:pt x="3599452" y="1506918"/>
                  <a:pt x="4682740" y="1028428"/>
                  <a:pt x="5924369" y="22426"/>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Tree>
    <p:extLst>
      <p:ext uri="{BB962C8B-B14F-4D97-AF65-F5344CB8AC3E}">
        <p14:creationId xmlns:p14="http://schemas.microsoft.com/office/powerpoint/2010/main" val="86921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Orange">
    <p:bg>
      <p:bgPr>
        <a:solidFill>
          <a:schemeClr val="accent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1F72C08-6077-91D6-699D-9AEC6C248D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7" name="Graphic 26">
            <a:extLst>
              <a:ext uri="{FF2B5EF4-FFF2-40B4-BE49-F238E27FC236}">
                <a16:creationId xmlns:a16="http://schemas.microsoft.com/office/drawing/2014/main" id="{7F2699D7-AA7C-200E-DA56-3C5426528933}"/>
              </a:ext>
            </a:extLst>
          </p:cNvPr>
          <p:cNvSpPr/>
          <p:nvPr userDrawn="1"/>
        </p:nvSpPr>
        <p:spPr>
          <a:xfrm>
            <a:off x="440502" y="151527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tx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hasCustomPrompt="1"/>
          </p:nvPr>
        </p:nvSpPr>
        <p:spPr>
          <a:xfrm>
            <a:off x="1163670" y="151527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tx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16" name="Text Placeholder 9">
            <a:extLst>
              <a:ext uri="{FF2B5EF4-FFF2-40B4-BE49-F238E27FC236}">
                <a16:creationId xmlns:a16="http://schemas.microsoft.com/office/drawing/2014/main" id="{0ED9B4E5-9DD9-6AE4-933F-BF213DEF81E5}"/>
              </a:ext>
            </a:extLst>
          </p:cNvPr>
          <p:cNvSpPr>
            <a:spLocks noGrp="1"/>
          </p:cNvSpPr>
          <p:nvPr>
            <p:ph type="body" sz="quarter" idx="16" hasCustomPrompt="1"/>
          </p:nvPr>
        </p:nvSpPr>
        <p:spPr>
          <a:xfrm>
            <a:off x="387668" y="151527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18" name="Graphic 26">
            <a:extLst>
              <a:ext uri="{FF2B5EF4-FFF2-40B4-BE49-F238E27FC236}">
                <a16:creationId xmlns:a16="http://schemas.microsoft.com/office/drawing/2014/main" id="{1F267C4D-7E9B-4E83-2746-78E88DD6C213}"/>
              </a:ext>
            </a:extLst>
          </p:cNvPr>
          <p:cNvSpPr/>
          <p:nvPr userDrawn="1"/>
        </p:nvSpPr>
        <p:spPr>
          <a:xfrm>
            <a:off x="440502" y="2204827"/>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19" name="Text Placeholder 9">
            <a:extLst>
              <a:ext uri="{FF2B5EF4-FFF2-40B4-BE49-F238E27FC236}">
                <a16:creationId xmlns:a16="http://schemas.microsoft.com/office/drawing/2014/main" id="{D459B997-E4F0-1E8E-15BC-76A209C9F716}"/>
              </a:ext>
            </a:extLst>
          </p:cNvPr>
          <p:cNvSpPr>
            <a:spLocks noGrp="1"/>
          </p:cNvSpPr>
          <p:nvPr>
            <p:ph type="body" sz="quarter" idx="17" hasCustomPrompt="1"/>
          </p:nvPr>
        </p:nvSpPr>
        <p:spPr>
          <a:xfrm>
            <a:off x="1163670" y="2204827"/>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0" name="Text Placeholder 9">
            <a:extLst>
              <a:ext uri="{FF2B5EF4-FFF2-40B4-BE49-F238E27FC236}">
                <a16:creationId xmlns:a16="http://schemas.microsoft.com/office/drawing/2014/main" id="{888ED961-BF02-DB97-C0E9-D451755E9A3D}"/>
              </a:ext>
            </a:extLst>
          </p:cNvPr>
          <p:cNvSpPr>
            <a:spLocks noGrp="1"/>
          </p:cNvSpPr>
          <p:nvPr>
            <p:ph type="body" sz="quarter" idx="18" hasCustomPrompt="1"/>
          </p:nvPr>
        </p:nvSpPr>
        <p:spPr>
          <a:xfrm>
            <a:off x="387668" y="2204827"/>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4" name="Graphic 26">
            <a:extLst>
              <a:ext uri="{FF2B5EF4-FFF2-40B4-BE49-F238E27FC236}">
                <a16:creationId xmlns:a16="http://schemas.microsoft.com/office/drawing/2014/main" id="{5E9B6630-3221-1109-9030-6B936690F5B6}"/>
              </a:ext>
            </a:extLst>
          </p:cNvPr>
          <p:cNvSpPr/>
          <p:nvPr userDrawn="1"/>
        </p:nvSpPr>
        <p:spPr>
          <a:xfrm>
            <a:off x="440502" y="2894379"/>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5" name="Text Placeholder 9">
            <a:extLst>
              <a:ext uri="{FF2B5EF4-FFF2-40B4-BE49-F238E27FC236}">
                <a16:creationId xmlns:a16="http://schemas.microsoft.com/office/drawing/2014/main" id="{72397A7F-041E-EE05-871E-CAAC0D106D42}"/>
              </a:ext>
            </a:extLst>
          </p:cNvPr>
          <p:cNvSpPr>
            <a:spLocks noGrp="1"/>
          </p:cNvSpPr>
          <p:nvPr>
            <p:ph type="body" sz="quarter" idx="19" hasCustomPrompt="1"/>
          </p:nvPr>
        </p:nvSpPr>
        <p:spPr>
          <a:xfrm>
            <a:off x="1163670" y="2894379"/>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6" name="Text Placeholder 9">
            <a:extLst>
              <a:ext uri="{FF2B5EF4-FFF2-40B4-BE49-F238E27FC236}">
                <a16:creationId xmlns:a16="http://schemas.microsoft.com/office/drawing/2014/main" id="{87D1799C-BEBB-AFFA-831C-9309A9F3B876}"/>
              </a:ext>
            </a:extLst>
          </p:cNvPr>
          <p:cNvSpPr>
            <a:spLocks noGrp="1"/>
          </p:cNvSpPr>
          <p:nvPr>
            <p:ph type="body" sz="quarter" idx="20" hasCustomPrompt="1"/>
          </p:nvPr>
        </p:nvSpPr>
        <p:spPr>
          <a:xfrm>
            <a:off x="387668" y="2894379"/>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7" name="Graphic 26">
            <a:extLst>
              <a:ext uri="{FF2B5EF4-FFF2-40B4-BE49-F238E27FC236}">
                <a16:creationId xmlns:a16="http://schemas.microsoft.com/office/drawing/2014/main" id="{8BE55F6E-820F-911D-90CD-2EA42727EC7F}"/>
              </a:ext>
            </a:extLst>
          </p:cNvPr>
          <p:cNvSpPr/>
          <p:nvPr userDrawn="1"/>
        </p:nvSpPr>
        <p:spPr>
          <a:xfrm>
            <a:off x="440502" y="3583931"/>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8" name="Text Placeholder 9">
            <a:extLst>
              <a:ext uri="{FF2B5EF4-FFF2-40B4-BE49-F238E27FC236}">
                <a16:creationId xmlns:a16="http://schemas.microsoft.com/office/drawing/2014/main" id="{8E7C8DE0-CB8D-B588-C3C0-3E1E63983BB4}"/>
              </a:ext>
            </a:extLst>
          </p:cNvPr>
          <p:cNvSpPr>
            <a:spLocks noGrp="1"/>
          </p:cNvSpPr>
          <p:nvPr>
            <p:ph type="body" sz="quarter" idx="21" hasCustomPrompt="1"/>
          </p:nvPr>
        </p:nvSpPr>
        <p:spPr>
          <a:xfrm>
            <a:off x="1163670" y="3583931"/>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9" name="Text Placeholder 9">
            <a:extLst>
              <a:ext uri="{FF2B5EF4-FFF2-40B4-BE49-F238E27FC236}">
                <a16:creationId xmlns:a16="http://schemas.microsoft.com/office/drawing/2014/main" id="{2E4FB7B5-8D64-1FDA-BA82-F687D82E2F52}"/>
              </a:ext>
            </a:extLst>
          </p:cNvPr>
          <p:cNvSpPr>
            <a:spLocks noGrp="1"/>
          </p:cNvSpPr>
          <p:nvPr>
            <p:ph type="body" sz="quarter" idx="22" hasCustomPrompt="1"/>
          </p:nvPr>
        </p:nvSpPr>
        <p:spPr>
          <a:xfrm>
            <a:off x="387668" y="3583931"/>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0" name="Graphic 26">
            <a:extLst>
              <a:ext uri="{FF2B5EF4-FFF2-40B4-BE49-F238E27FC236}">
                <a16:creationId xmlns:a16="http://schemas.microsoft.com/office/drawing/2014/main" id="{5DBB130B-C2C9-8EAD-88BA-82AA0C9BBF67}"/>
              </a:ext>
            </a:extLst>
          </p:cNvPr>
          <p:cNvSpPr/>
          <p:nvPr userDrawn="1"/>
        </p:nvSpPr>
        <p:spPr>
          <a:xfrm>
            <a:off x="440502" y="4273483"/>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1" name="Text Placeholder 9">
            <a:extLst>
              <a:ext uri="{FF2B5EF4-FFF2-40B4-BE49-F238E27FC236}">
                <a16:creationId xmlns:a16="http://schemas.microsoft.com/office/drawing/2014/main" id="{2A9D5376-C3FA-28E6-6EA1-34DA8BDA1CCD}"/>
              </a:ext>
            </a:extLst>
          </p:cNvPr>
          <p:cNvSpPr>
            <a:spLocks noGrp="1"/>
          </p:cNvSpPr>
          <p:nvPr>
            <p:ph type="body" sz="quarter" idx="23" hasCustomPrompt="1"/>
          </p:nvPr>
        </p:nvSpPr>
        <p:spPr>
          <a:xfrm>
            <a:off x="1163670" y="4273483"/>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2" name="Text Placeholder 9">
            <a:extLst>
              <a:ext uri="{FF2B5EF4-FFF2-40B4-BE49-F238E27FC236}">
                <a16:creationId xmlns:a16="http://schemas.microsoft.com/office/drawing/2014/main" id="{92B3C3DD-4852-D582-5547-33C4047B35F8}"/>
              </a:ext>
            </a:extLst>
          </p:cNvPr>
          <p:cNvSpPr>
            <a:spLocks noGrp="1"/>
          </p:cNvSpPr>
          <p:nvPr>
            <p:ph type="body" sz="quarter" idx="24" hasCustomPrompt="1"/>
          </p:nvPr>
        </p:nvSpPr>
        <p:spPr>
          <a:xfrm>
            <a:off x="387668" y="4273483"/>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3" name="Graphic 26">
            <a:extLst>
              <a:ext uri="{FF2B5EF4-FFF2-40B4-BE49-F238E27FC236}">
                <a16:creationId xmlns:a16="http://schemas.microsoft.com/office/drawing/2014/main" id="{B5A8AAFB-2999-9E3F-3E5B-FE76A0721C2E}"/>
              </a:ext>
            </a:extLst>
          </p:cNvPr>
          <p:cNvSpPr/>
          <p:nvPr userDrawn="1"/>
        </p:nvSpPr>
        <p:spPr>
          <a:xfrm>
            <a:off x="440502" y="496303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4" name="Text Placeholder 9">
            <a:extLst>
              <a:ext uri="{FF2B5EF4-FFF2-40B4-BE49-F238E27FC236}">
                <a16:creationId xmlns:a16="http://schemas.microsoft.com/office/drawing/2014/main" id="{E38E694F-E825-AECB-A84D-5C67E8DF2C86}"/>
              </a:ext>
            </a:extLst>
          </p:cNvPr>
          <p:cNvSpPr>
            <a:spLocks noGrp="1"/>
          </p:cNvSpPr>
          <p:nvPr>
            <p:ph type="body" sz="quarter" idx="25" hasCustomPrompt="1"/>
          </p:nvPr>
        </p:nvSpPr>
        <p:spPr>
          <a:xfrm>
            <a:off x="1163670" y="496303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5" name="Text Placeholder 9">
            <a:extLst>
              <a:ext uri="{FF2B5EF4-FFF2-40B4-BE49-F238E27FC236}">
                <a16:creationId xmlns:a16="http://schemas.microsoft.com/office/drawing/2014/main" id="{B45CCC63-260C-B052-125B-81CF81F16B07}"/>
              </a:ext>
            </a:extLst>
          </p:cNvPr>
          <p:cNvSpPr>
            <a:spLocks noGrp="1"/>
          </p:cNvSpPr>
          <p:nvPr>
            <p:ph type="body" sz="quarter" idx="26" hasCustomPrompt="1"/>
          </p:nvPr>
        </p:nvSpPr>
        <p:spPr>
          <a:xfrm>
            <a:off x="387668" y="496303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45" name="Picture Placeholder 44">
            <a:extLst>
              <a:ext uri="{FF2B5EF4-FFF2-40B4-BE49-F238E27FC236}">
                <a16:creationId xmlns:a16="http://schemas.microsoft.com/office/drawing/2014/main" id="{A6B1A134-02CF-20C0-45AC-4A1F8CC4EA31}"/>
              </a:ext>
            </a:extLst>
          </p:cNvPr>
          <p:cNvSpPr>
            <a:spLocks noGrp="1"/>
          </p:cNvSpPr>
          <p:nvPr>
            <p:ph type="pic" sz="quarter" idx="27"/>
          </p:nvPr>
        </p:nvSpPr>
        <p:spPr>
          <a:xfrm>
            <a:off x="3983475" y="1"/>
            <a:ext cx="8208525" cy="6857999"/>
          </a:xfrm>
          <a:custGeom>
            <a:avLst/>
            <a:gdLst>
              <a:gd name="connsiteX0" fmla="*/ 5951194 w 8208525"/>
              <a:gd name="connsiteY0" fmla="*/ 0 h 6841819"/>
              <a:gd name="connsiteX1" fmla="*/ 8208525 w 8208525"/>
              <a:gd name="connsiteY1" fmla="*/ 0 h 6841819"/>
              <a:gd name="connsiteX2" fmla="*/ 8208525 w 8208525"/>
              <a:gd name="connsiteY2" fmla="*/ 3268776 h 6841819"/>
              <a:gd name="connsiteX3" fmla="*/ 8137296 w 8208525"/>
              <a:gd name="connsiteY3" fmla="*/ 3335089 h 6841819"/>
              <a:gd name="connsiteX4" fmla="*/ 7685336 w 8208525"/>
              <a:gd name="connsiteY4" fmla="*/ 3685267 h 6841819"/>
              <a:gd name="connsiteX5" fmla="*/ 4115744 w 8208525"/>
              <a:gd name="connsiteY5" fmla="*/ 5692047 h 6841819"/>
              <a:gd name="connsiteX6" fmla="*/ 4047035 w 8208525"/>
              <a:gd name="connsiteY6" fmla="*/ 4588171 h 6841819"/>
              <a:gd name="connsiteX7" fmla="*/ 3500302 w 8208525"/>
              <a:gd name="connsiteY7" fmla="*/ 6088397 h 6841819"/>
              <a:gd name="connsiteX8" fmla="*/ 3251025 w 8208525"/>
              <a:gd name="connsiteY8" fmla="*/ 6264664 h 6841819"/>
              <a:gd name="connsiteX9" fmla="*/ 2671266 w 8208525"/>
              <a:gd name="connsiteY9" fmla="*/ 6705638 h 6841819"/>
              <a:gd name="connsiteX10" fmla="*/ 2506614 w 8208525"/>
              <a:gd name="connsiteY10" fmla="*/ 6841819 h 6841819"/>
              <a:gd name="connsiteX11" fmla="*/ 94449 w 8208525"/>
              <a:gd name="connsiteY11" fmla="*/ 6841819 h 6841819"/>
              <a:gd name="connsiteX12" fmla="*/ 82602 w 8208525"/>
              <a:gd name="connsiteY12" fmla="*/ 6795952 h 6841819"/>
              <a:gd name="connsiteX13" fmla="*/ 1656175 w 8208525"/>
              <a:gd name="connsiteY13" fmla="*/ 3034329 h 6841819"/>
              <a:gd name="connsiteX14" fmla="*/ 4987603 w 8208525"/>
              <a:gd name="connsiteY14" fmla="*/ 1901600 h 6841819"/>
              <a:gd name="connsiteX15" fmla="*/ 3599452 w 8208525"/>
              <a:gd name="connsiteY15" fmla="*/ 1506918 h 6841819"/>
              <a:gd name="connsiteX16" fmla="*/ 5924369 w 8208525"/>
              <a:gd name="connsiteY16" fmla="*/ 22426 h 68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08525" h="6841819">
                <a:moveTo>
                  <a:pt x="5951194" y="0"/>
                </a:moveTo>
                <a:lnTo>
                  <a:pt x="8208525" y="0"/>
                </a:lnTo>
                <a:lnTo>
                  <a:pt x="8208525" y="3268776"/>
                </a:lnTo>
                <a:lnTo>
                  <a:pt x="8137296" y="3335089"/>
                </a:lnTo>
                <a:cubicBezTo>
                  <a:pt x="7998494" y="3456740"/>
                  <a:pt x="7848096" y="3573774"/>
                  <a:pt x="7685336" y="3685267"/>
                </a:cubicBezTo>
                <a:cubicBezTo>
                  <a:pt x="6052779" y="4799211"/>
                  <a:pt x="5254833" y="5008935"/>
                  <a:pt x="4115744" y="5692047"/>
                </a:cubicBezTo>
                <a:cubicBezTo>
                  <a:pt x="4004864" y="5424814"/>
                  <a:pt x="3941588" y="5057784"/>
                  <a:pt x="4047035" y="4588171"/>
                </a:cubicBezTo>
                <a:cubicBezTo>
                  <a:pt x="4047035" y="4588171"/>
                  <a:pt x="3485500" y="5206456"/>
                  <a:pt x="3500302" y="6088397"/>
                </a:cubicBezTo>
                <a:cubicBezTo>
                  <a:pt x="3419918" y="6145627"/>
                  <a:pt x="3337352" y="6203457"/>
                  <a:pt x="3251025" y="6264664"/>
                </a:cubicBezTo>
                <a:cubicBezTo>
                  <a:pt x="3041598" y="6415340"/>
                  <a:pt x="2848625" y="6562852"/>
                  <a:pt x="2671266" y="6705638"/>
                </a:cubicBezTo>
                <a:lnTo>
                  <a:pt x="2506614" y="6841819"/>
                </a:lnTo>
                <a:lnTo>
                  <a:pt x="94449" y="6841819"/>
                </a:lnTo>
                <a:lnTo>
                  <a:pt x="82602" y="6795952"/>
                </a:lnTo>
                <a:cubicBezTo>
                  <a:pt x="-149051" y="5783696"/>
                  <a:pt x="26671" y="4424018"/>
                  <a:pt x="1656175" y="3034329"/>
                </a:cubicBezTo>
                <a:cubicBezTo>
                  <a:pt x="2984992" y="1898310"/>
                  <a:pt x="4059885" y="1809431"/>
                  <a:pt x="4987603" y="1901600"/>
                </a:cubicBezTo>
                <a:cubicBezTo>
                  <a:pt x="4499137" y="1667726"/>
                  <a:pt x="4032474" y="1547406"/>
                  <a:pt x="3599452" y="1506918"/>
                </a:cubicBezTo>
                <a:cubicBezTo>
                  <a:pt x="3599452" y="1506918"/>
                  <a:pt x="4682740" y="1028428"/>
                  <a:pt x="5924369" y="22426"/>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Tree>
    <p:extLst>
      <p:ext uri="{BB962C8B-B14F-4D97-AF65-F5344CB8AC3E}">
        <p14:creationId xmlns:p14="http://schemas.microsoft.com/office/powerpoint/2010/main" val="409031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Cool Green">
    <p:bg>
      <p:bgPr>
        <a:solidFill>
          <a:schemeClr val="accent4"/>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1F72C08-6077-91D6-699D-9AEC6C248D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7" name="Graphic 26">
            <a:extLst>
              <a:ext uri="{FF2B5EF4-FFF2-40B4-BE49-F238E27FC236}">
                <a16:creationId xmlns:a16="http://schemas.microsoft.com/office/drawing/2014/main" id="{7F2699D7-AA7C-200E-DA56-3C5426528933}"/>
              </a:ext>
            </a:extLst>
          </p:cNvPr>
          <p:cNvSpPr/>
          <p:nvPr userDrawn="1"/>
        </p:nvSpPr>
        <p:spPr>
          <a:xfrm>
            <a:off x="440502" y="151527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tx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hasCustomPrompt="1"/>
          </p:nvPr>
        </p:nvSpPr>
        <p:spPr>
          <a:xfrm>
            <a:off x="1163670" y="151527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tx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lvl1pPr>
              <a:defRPr>
                <a:solidFill>
                  <a:schemeClr val="tx1"/>
                </a:solidFill>
              </a:defRPr>
            </a:lvl1pPr>
          </a:lstStyle>
          <a:p>
            <a:fld id="{F16C9B98-F92E-C847-97FF-1C479F9C479B}" type="slidenum">
              <a:rPr lang="en-US" smtClean="0"/>
              <a:pPr/>
              <a:t>‹#›</a:t>
            </a:fld>
            <a:endParaRPr lang="en-US" dirty="0"/>
          </a:p>
        </p:txBody>
      </p:sp>
      <p:sp>
        <p:nvSpPr>
          <p:cNvPr id="16" name="Text Placeholder 9">
            <a:extLst>
              <a:ext uri="{FF2B5EF4-FFF2-40B4-BE49-F238E27FC236}">
                <a16:creationId xmlns:a16="http://schemas.microsoft.com/office/drawing/2014/main" id="{0ED9B4E5-9DD9-6AE4-933F-BF213DEF81E5}"/>
              </a:ext>
            </a:extLst>
          </p:cNvPr>
          <p:cNvSpPr>
            <a:spLocks noGrp="1"/>
          </p:cNvSpPr>
          <p:nvPr>
            <p:ph type="body" sz="quarter" idx="16" hasCustomPrompt="1"/>
          </p:nvPr>
        </p:nvSpPr>
        <p:spPr>
          <a:xfrm>
            <a:off x="387668" y="151527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18" name="Graphic 26">
            <a:extLst>
              <a:ext uri="{FF2B5EF4-FFF2-40B4-BE49-F238E27FC236}">
                <a16:creationId xmlns:a16="http://schemas.microsoft.com/office/drawing/2014/main" id="{1F267C4D-7E9B-4E83-2746-78E88DD6C213}"/>
              </a:ext>
            </a:extLst>
          </p:cNvPr>
          <p:cNvSpPr/>
          <p:nvPr userDrawn="1"/>
        </p:nvSpPr>
        <p:spPr>
          <a:xfrm>
            <a:off x="440502" y="2204827"/>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19" name="Text Placeholder 9">
            <a:extLst>
              <a:ext uri="{FF2B5EF4-FFF2-40B4-BE49-F238E27FC236}">
                <a16:creationId xmlns:a16="http://schemas.microsoft.com/office/drawing/2014/main" id="{D459B997-E4F0-1E8E-15BC-76A209C9F716}"/>
              </a:ext>
            </a:extLst>
          </p:cNvPr>
          <p:cNvSpPr>
            <a:spLocks noGrp="1"/>
          </p:cNvSpPr>
          <p:nvPr>
            <p:ph type="body" sz="quarter" idx="17" hasCustomPrompt="1"/>
          </p:nvPr>
        </p:nvSpPr>
        <p:spPr>
          <a:xfrm>
            <a:off x="1163670" y="2204827"/>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0" name="Text Placeholder 9">
            <a:extLst>
              <a:ext uri="{FF2B5EF4-FFF2-40B4-BE49-F238E27FC236}">
                <a16:creationId xmlns:a16="http://schemas.microsoft.com/office/drawing/2014/main" id="{888ED961-BF02-DB97-C0E9-D451755E9A3D}"/>
              </a:ext>
            </a:extLst>
          </p:cNvPr>
          <p:cNvSpPr>
            <a:spLocks noGrp="1"/>
          </p:cNvSpPr>
          <p:nvPr>
            <p:ph type="body" sz="quarter" idx="18" hasCustomPrompt="1"/>
          </p:nvPr>
        </p:nvSpPr>
        <p:spPr>
          <a:xfrm>
            <a:off x="387668" y="2204827"/>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4" name="Graphic 26">
            <a:extLst>
              <a:ext uri="{FF2B5EF4-FFF2-40B4-BE49-F238E27FC236}">
                <a16:creationId xmlns:a16="http://schemas.microsoft.com/office/drawing/2014/main" id="{5E9B6630-3221-1109-9030-6B936690F5B6}"/>
              </a:ext>
            </a:extLst>
          </p:cNvPr>
          <p:cNvSpPr/>
          <p:nvPr userDrawn="1"/>
        </p:nvSpPr>
        <p:spPr>
          <a:xfrm>
            <a:off x="440502" y="2894379"/>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5" name="Text Placeholder 9">
            <a:extLst>
              <a:ext uri="{FF2B5EF4-FFF2-40B4-BE49-F238E27FC236}">
                <a16:creationId xmlns:a16="http://schemas.microsoft.com/office/drawing/2014/main" id="{72397A7F-041E-EE05-871E-CAAC0D106D42}"/>
              </a:ext>
            </a:extLst>
          </p:cNvPr>
          <p:cNvSpPr>
            <a:spLocks noGrp="1"/>
          </p:cNvSpPr>
          <p:nvPr>
            <p:ph type="body" sz="quarter" idx="19" hasCustomPrompt="1"/>
          </p:nvPr>
        </p:nvSpPr>
        <p:spPr>
          <a:xfrm>
            <a:off x="1163670" y="2894379"/>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6" name="Text Placeholder 9">
            <a:extLst>
              <a:ext uri="{FF2B5EF4-FFF2-40B4-BE49-F238E27FC236}">
                <a16:creationId xmlns:a16="http://schemas.microsoft.com/office/drawing/2014/main" id="{87D1799C-BEBB-AFFA-831C-9309A9F3B876}"/>
              </a:ext>
            </a:extLst>
          </p:cNvPr>
          <p:cNvSpPr>
            <a:spLocks noGrp="1"/>
          </p:cNvSpPr>
          <p:nvPr>
            <p:ph type="body" sz="quarter" idx="20" hasCustomPrompt="1"/>
          </p:nvPr>
        </p:nvSpPr>
        <p:spPr>
          <a:xfrm>
            <a:off x="387668" y="2894379"/>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27" name="Graphic 26">
            <a:extLst>
              <a:ext uri="{FF2B5EF4-FFF2-40B4-BE49-F238E27FC236}">
                <a16:creationId xmlns:a16="http://schemas.microsoft.com/office/drawing/2014/main" id="{8BE55F6E-820F-911D-90CD-2EA42727EC7F}"/>
              </a:ext>
            </a:extLst>
          </p:cNvPr>
          <p:cNvSpPr/>
          <p:nvPr userDrawn="1"/>
        </p:nvSpPr>
        <p:spPr>
          <a:xfrm>
            <a:off x="440502" y="3583931"/>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28" name="Text Placeholder 9">
            <a:extLst>
              <a:ext uri="{FF2B5EF4-FFF2-40B4-BE49-F238E27FC236}">
                <a16:creationId xmlns:a16="http://schemas.microsoft.com/office/drawing/2014/main" id="{8E7C8DE0-CB8D-B588-C3C0-3E1E63983BB4}"/>
              </a:ext>
            </a:extLst>
          </p:cNvPr>
          <p:cNvSpPr>
            <a:spLocks noGrp="1"/>
          </p:cNvSpPr>
          <p:nvPr>
            <p:ph type="body" sz="quarter" idx="21" hasCustomPrompt="1"/>
          </p:nvPr>
        </p:nvSpPr>
        <p:spPr>
          <a:xfrm>
            <a:off x="1163670" y="3583931"/>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29" name="Text Placeholder 9">
            <a:extLst>
              <a:ext uri="{FF2B5EF4-FFF2-40B4-BE49-F238E27FC236}">
                <a16:creationId xmlns:a16="http://schemas.microsoft.com/office/drawing/2014/main" id="{2E4FB7B5-8D64-1FDA-BA82-F687D82E2F52}"/>
              </a:ext>
            </a:extLst>
          </p:cNvPr>
          <p:cNvSpPr>
            <a:spLocks noGrp="1"/>
          </p:cNvSpPr>
          <p:nvPr>
            <p:ph type="body" sz="quarter" idx="22" hasCustomPrompt="1"/>
          </p:nvPr>
        </p:nvSpPr>
        <p:spPr>
          <a:xfrm>
            <a:off x="387668" y="3583931"/>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0" name="Graphic 26">
            <a:extLst>
              <a:ext uri="{FF2B5EF4-FFF2-40B4-BE49-F238E27FC236}">
                <a16:creationId xmlns:a16="http://schemas.microsoft.com/office/drawing/2014/main" id="{5DBB130B-C2C9-8EAD-88BA-82AA0C9BBF67}"/>
              </a:ext>
            </a:extLst>
          </p:cNvPr>
          <p:cNvSpPr/>
          <p:nvPr userDrawn="1"/>
        </p:nvSpPr>
        <p:spPr>
          <a:xfrm>
            <a:off x="440502" y="4273483"/>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1" name="Text Placeholder 9">
            <a:extLst>
              <a:ext uri="{FF2B5EF4-FFF2-40B4-BE49-F238E27FC236}">
                <a16:creationId xmlns:a16="http://schemas.microsoft.com/office/drawing/2014/main" id="{2A9D5376-C3FA-28E6-6EA1-34DA8BDA1CCD}"/>
              </a:ext>
            </a:extLst>
          </p:cNvPr>
          <p:cNvSpPr>
            <a:spLocks noGrp="1"/>
          </p:cNvSpPr>
          <p:nvPr>
            <p:ph type="body" sz="quarter" idx="23" hasCustomPrompt="1"/>
          </p:nvPr>
        </p:nvSpPr>
        <p:spPr>
          <a:xfrm>
            <a:off x="1163670" y="4273483"/>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2" name="Text Placeholder 9">
            <a:extLst>
              <a:ext uri="{FF2B5EF4-FFF2-40B4-BE49-F238E27FC236}">
                <a16:creationId xmlns:a16="http://schemas.microsoft.com/office/drawing/2014/main" id="{92B3C3DD-4852-D582-5547-33C4047B35F8}"/>
              </a:ext>
            </a:extLst>
          </p:cNvPr>
          <p:cNvSpPr>
            <a:spLocks noGrp="1"/>
          </p:cNvSpPr>
          <p:nvPr>
            <p:ph type="body" sz="quarter" idx="24" hasCustomPrompt="1"/>
          </p:nvPr>
        </p:nvSpPr>
        <p:spPr>
          <a:xfrm>
            <a:off x="387668" y="4273483"/>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33" name="Graphic 26">
            <a:extLst>
              <a:ext uri="{FF2B5EF4-FFF2-40B4-BE49-F238E27FC236}">
                <a16:creationId xmlns:a16="http://schemas.microsoft.com/office/drawing/2014/main" id="{B5A8AAFB-2999-9E3F-3E5B-FE76A0721C2E}"/>
              </a:ext>
            </a:extLst>
          </p:cNvPr>
          <p:cNvSpPr/>
          <p:nvPr userDrawn="1"/>
        </p:nvSpPr>
        <p:spPr>
          <a:xfrm>
            <a:off x="440502" y="4963035"/>
            <a:ext cx="579782" cy="585234"/>
          </a:xfrm>
          <a:custGeom>
            <a:avLst/>
            <a:gdLst>
              <a:gd name="connsiteX0" fmla="*/ 3942 w 2543376"/>
              <a:gd name="connsiteY0" fmla="*/ 1442954 h 2567291"/>
              <a:gd name="connsiteX1" fmla="*/ 109610 w 2543376"/>
              <a:gd name="connsiteY1" fmla="*/ 727627 h 2567291"/>
              <a:gd name="connsiteX2" fmla="*/ 373305 w 2543376"/>
              <a:gd name="connsiteY2" fmla="*/ 370439 h 2567291"/>
              <a:gd name="connsiteX3" fmla="*/ 1042537 w 2543376"/>
              <a:gd name="connsiteY3" fmla="*/ 32301 h 2567291"/>
              <a:gd name="connsiteX4" fmla="*/ 1585158 w 2543376"/>
              <a:gd name="connsiteY4" fmla="*/ 19919 h 2567291"/>
              <a:gd name="connsiteX5" fmla="*/ 1998311 w 2543376"/>
              <a:gd name="connsiteY5" fmla="*/ 233279 h 2567291"/>
              <a:gd name="connsiteX6" fmla="*/ 2460967 w 2543376"/>
              <a:gd name="connsiteY6" fmla="*/ 821924 h 2567291"/>
              <a:gd name="connsiteX7" fmla="*/ 2529509 w 2543376"/>
              <a:gd name="connsiteY7" fmla="*/ 1440096 h 2567291"/>
              <a:gd name="connsiteX8" fmla="*/ 2141106 w 2543376"/>
              <a:gd name="connsiteY8" fmla="*/ 2244006 h 2567291"/>
              <a:gd name="connsiteX9" fmla="*/ 1728905 w 2543376"/>
              <a:gd name="connsiteY9" fmla="*/ 2482131 h 2567291"/>
              <a:gd name="connsiteX10" fmla="*/ 694117 w 2543376"/>
              <a:gd name="connsiteY10" fmla="*/ 2455462 h 2567291"/>
              <a:gd name="connsiteX11" fmla="*/ 299051 w 2543376"/>
              <a:gd name="connsiteY11" fmla="*/ 2157329 h 2567291"/>
              <a:gd name="connsiteX12" fmla="*/ 183863 w 2543376"/>
              <a:gd name="connsiteY12" fmla="*/ 2017312 h 2567291"/>
              <a:gd name="connsiteX13" fmla="*/ 4893 w 2543376"/>
              <a:gd name="connsiteY13" fmla="*/ 1513439 h 2567291"/>
              <a:gd name="connsiteX14" fmla="*/ 3942 w 2543376"/>
              <a:gd name="connsiteY14" fmla="*/ 1442954 h 256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376" h="2567291">
                <a:moveTo>
                  <a:pt x="3942" y="1442954"/>
                </a:moveTo>
                <a:cubicBezTo>
                  <a:pt x="-14146" y="1197209"/>
                  <a:pt x="31549" y="958131"/>
                  <a:pt x="109610" y="727627"/>
                </a:cubicBezTo>
                <a:cubicBezTo>
                  <a:pt x="158160" y="585704"/>
                  <a:pt x="259069" y="471404"/>
                  <a:pt x="373305" y="370439"/>
                </a:cubicBezTo>
                <a:cubicBezTo>
                  <a:pt x="567506" y="198036"/>
                  <a:pt x="788362" y="77069"/>
                  <a:pt x="1042537" y="32301"/>
                </a:cubicBezTo>
                <a:cubicBezTo>
                  <a:pt x="1220555" y="869"/>
                  <a:pt x="1402380" y="-15324"/>
                  <a:pt x="1585158" y="19919"/>
                </a:cubicBezTo>
                <a:cubicBezTo>
                  <a:pt x="1744136" y="50399"/>
                  <a:pt x="1868844" y="148506"/>
                  <a:pt x="1998311" y="233279"/>
                </a:cubicBezTo>
                <a:cubicBezTo>
                  <a:pt x="2216312" y="376154"/>
                  <a:pt x="2361962" y="582846"/>
                  <a:pt x="2460967" y="821924"/>
                </a:cubicBezTo>
                <a:cubicBezTo>
                  <a:pt x="2543788" y="1020996"/>
                  <a:pt x="2559020" y="1227689"/>
                  <a:pt x="2529509" y="1440096"/>
                </a:cubicBezTo>
                <a:cubicBezTo>
                  <a:pt x="2486670" y="1750612"/>
                  <a:pt x="2363866" y="2021121"/>
                  <a:pt x="2141106" y="2244006"/>
                </a:cubicBezTo>
                <a:cubicBezTo>
                  <a:pt x="2024966" y="2360212"/>
                  <a:pt x="1880267" y="2425934"/>
                  <a:pt x="1728905" y="2482131"/>
                </a:cubicBezTo>
                <a:cubicBezTo>
                  <a:pt x="1379533" y="2611672"/>
                  <a:pt x="1036825" y="2585954"/>
                  <a:pt x="694117" y="2455462"/>
                </a:cubicBezTo>
                <a:cubicBezTo>
                  <a:pt x="533235" y="2394502"/>
                  <a:pt x="410431" y="2283059"/>
                  <a:pt x="299051" y="2157329"/>
                </a:cubicBezTo>
                <a:cubicBezTo>
                  <a:pt x="259069" y="2112562"/>
                  <a:pt x="222894" y="2063031"/>
                  <a:pt x="183863" y="2017312"/>
                </a:cubicBezTo>
                <a:cubicBezTo>
                  <a:pt x="61060" y="1871579"/>
                  <a:pt x="2990" y="1703939"/>
                  <a:pt x="4893" y="1513439"/>
                </a:cubicBezTo>
                <a:cubicBezTo>
                  <a:pt x="3942" y="1491532"/>
                  <a:pt x="3942" y="1466766"/>
                  <a:pt x="3942" y="1442954"/>
                </a:cubicBezTo>
              </a:path>
            </a:pathLst>
          </a:custGeom>
          <a:solidFill>
            <a:srgbClr val="FFFFFF"/>
          </a:solidFill>
          <a:ln w="9509" cap="flat">
            <a:noFill/>
            <a:prstDash val="solid"/>
            <a:miter/>
          </a:ln>
        </p:spPr>
        <p:txBody>
          <a:bodyPr rtlCol="0" anchor="ctr"/>
          <a:lstStyle/>
          <a:p>
            <a:endParaRPr lang="en-US"/>
          </a:p>
        </p:txBody>
      </p:sp>
      <p:sp>
        <p:nvSpPr>
          <p:cNvPr id="34" name="Text Placeholder 9">
            <a:extLst>
              <a:ext uri="{FF2B5EF4-FFF2-40B4-BE49-F238E27FC236}">
                <a16:creationId xmlns:a16="http://schemas.microsoft.com/office/drawing/2014/main" id="{E38E694F-E825-AECB-A84D-5C67E8DF2C86}"/>
              </a:ext>
            </a:extLst>
          </p:cNvPr>
          <p:cNvSpPr>
            <a:spLocks noGrp="1"/>
          </p:cNvSpPr>
          <p:nvPr>
            <p:ph type="body" sz="quarter" idx="25" hasCustomPrompt="1"/>
          </p:nvPr>
        </p:nvSpPr>
        <p:spPr>
          <a:xfrm>
            <a:off x="1163670" y="4963035"/>
            <a:ext cx="5125370" cy="680720"/>
          </a:xfrm>
        </p:spPr>
        <p:txBody>
          <a:bodyPr lIns="0" tIns="0" rIns="0" bIns="0" numCol="1" spcCol="180000" anchor="ctr" anchorCtr="0">
            <a:noAutofit/>
          </a:bodyPr>
          <a:lstStyle>
            <a:lvl1pPr marL="0" indent="0">
              <a:lnSpc>
                <a:spcPct val="80000"/>
              </a:lnSpc>
              <a:spcBef>
                <a:spcPts val="0"/>
              </a:spcBef>
              <a:buNone/>
              <a:defRPr sz="2800">
                <a:solidFill>
                  <a:schemeClr val="bg1"/>
                </a:solidFill>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Section title</a:t>
            </a:r>
            <a:endParaRPr lang="en-US" dirty="0"/>
          </a:p>
        </p:txBody>
      </p:sp>
      <p:sp>
        <p:nvSpPr>
          <p:cNvPr id="35" name="Text Placeholder 9">
            <a:extLst>
              <a:ext uri="{FF2B5EF4-FFF2-40B4-BE49-F238E27FC236}">
                <a16:creationId xmlns:a16="http://schemas.microsoft.com/office/drawing/2014/main" id="{B45CCC63-260C-B052-125B-81CF81F16B07}"/>
              </a:ext>
            </a:extLst>
          </p:cNvPr>
          <p:cNvSpPr>
            <a:spLocks noGrp="1"/>
          </p:cNvSpPr>
          <p:nvPr>
            <p:ph type="body" sz="quarter" idx="26" hasCustomPrompt="1"/>
          </p:nvPr>
        </p:nvSpPr>
        <p:spPr>
          <a:xfrm>
            <a:off x="387668" y="4963035"/>
            <a:ext cx="685450" cy="680720"/>
          </a:xfrm>
        </p:spPr>
        <p:txBody>
          <a:bodyPr lIns="0" tIns="0" rIns="0" bIns="0" numCol="1" spcCol="180000" anchor="ctr" anchorCtr="0">
            <a:noAutofit/>
          </a:bodyPr>
          <a:lstStyle>
            <a:lvl1pPr marL="0" indent="0" algn="ctr">
              <a:lnSpc>
                <a:spcPct val="80000"/>
              </a:lnSpc>
              <a:spcBef>
                <a:spcPts val="0"/>
              </a:spcBef>
              <a:buNone/>
              <a:defRPr sz="3100">
                <a:solidFill>
                  <a:schemeClr val="tx1"/>
                </a:solidFill>
                <a:latin typeface="New Beginnings" panose="02000000000000000000" pitchFamily="2" charset="77"/>
              </a:defRPr>
            </a:lvl1pPr>
            <a:lvl2pPr marL="180000" indent="-180000">
              <a:lnSpc>
                <a:spcPct val="100000"/>
              </a:lnSpc>
              <a:spcBef>
                <a:spcPts val="0"/>
              </a:spcBef>
              <a:defRPr sz="2800">
                <a:solidFill>
                  <a:schemeClr val="tx1"/>
                </a:solidFill>
              </a:defRPr>
            </a:lvl2pPr>
            <a:lvl3pPr marL="360000" indent="-180000">
              <a:lnSpc>
                <a:spcPct val="100000"/>
              </a:lnSpc>
              <a:spcBef>
                <a:spcPts val="0"/>
              </a:spcBef>
              <a:defRPr sz="2800">
                <a:solidFill>
                  <a:schemeClr val="tx1"/>
                </a:solidFill>
              </a:defRPr>
            </a:lvl3pPr>
            <a:lvl4pPr marL="540000" indent="-180000">
              <a:lnSpc>
                <a:spcPct val="100000"/>
              </a:lnSpc>
              <a:spcBef>
                <a:spcPts val="0"/>
              </a:spcBef>
              <a:defRPr sz="2800">
                <a:solidFill>
                  <a:schemeClr val="tx1"/>
                </a:solidFill>
              </a:defRPr>
            </a:lvl4pPr>
            <a:lvl5pPr marL="720000" indent="-180000">
              <a:lnSpc>
                <a:spcPct val="100000"/>
              </a:lnSpc>
              <a:spcBef>
                <a:spcPts val="0"/>
              </a:spcBef>
              <a:defRPr sz="2800">
                <a:solidFill>
                  <a:schemeClr val="tx1"/>
                </a:solidFill>
              </a:defRPr>
            </a:lvl5pPr>
          </a:lstStyle>
          <a:p>
            <a:pPr lvl="0"/>
            <a:r>
              <a:rPr lang="en-GB" dirty="0"/>
              <a:t>X</a:t>
            </a:r>
            <a:endParaRPr lang="en-US" dirty="0"/>
          </a:p>
        </p:txBody>
      </p:sp>
      <p:sp>
        <p:nvSpPr>
          <p:cNvPr id="45" name="Picture Placeholder 44">
            <a:extLst>
              <a:ext uri="{FF2B5EF4-FFF2-40B4-BE49-F238E27FC236}">
                <a16:creationId xmlns:a16="http://schemas.microsoft.com/office/drawing/2014/main" id="{A6B1A134-02CF-20C0-45AC-4A1F8CC4EA31}"/>
              </a:ext>
            </a:extLst>
          </p:cNvPr>
          <p:cNvSpPr>
            <a:spLocks noGrp="1"/>
          </p:cNvSpPr>
          <p:nvPr>
            <p:ph type="pic" sz="quarter" idx="27"/>
          </p:nvPr>
        </p:nvSpPr>
        <p:spPr>
          <a:xfrm>
            <a:off x="3983475" y="1"/>
            <a:ext cx="8208525" cy="6857999"/>
          </a:xfrm>
          <a:custGeom>
            <a:avLst/>
            <a:gdLst>
              <a:gd name="connsiteX0" fmla="*/ 5951194 w 8208525"/>
              <a:gd name="connsiteY0" fmla="*/ 0 h 6841819"/>
              <a:gd name="connsiteX1" fmla="*/ 8208525 w 8208525"/>
              <a:gd name="connsiteY1" fmla="*/ 0 h 6841819"/>
              <a:gd name="connsiteX2" fmla="*/ 8208525 w 8208525"/>
              <a:gd name="connsiteY2" fmla="*/ 3268776 h 6841819"/>
              <a:gd name="connsiteX3" fmla="*/ 8137296 w 8208525"/>
              <a:gd name="connsiteY3" fmla="*/ 3335089 h 6841819"/>
              <a:gd name="connsiteX4" fmla="*/ 7685336 w 8208525"/>
              <a:gd name="connsiteY4" fmla="*/ 3685267 h 6841819"/>
              <a:gd name="connsiteX5" fmla="*/ 4115744 w 8208525"/>
              <a:gd name="connsiteY5" fmla="*/ 5692047 h 6841819"/>
              <a:gd name="connsiteX6" fmla="*/ 4047035 w 8208525"/>
              <a:gd name="connsiteY6" fmla="*/ 4588171 h 6841819"/>
              <a:gd name="connsiteX7" fmla="*/ 3500302 w 8208525"/>
              <a:gd name="connsiteY7" fmla="*/ 6088397 h 6841819"/>
              <a:gd name="connsiteX8" fmla="*/ 3251025 w 8208525"/>
              <a:gd name="connsiteY8" fmla="*/ 6264664 h 6841819"/>
              <a:gd name="connsiteX9" fmla="*/ 2671266 w 8208525"/>
              <a:gd name="connsiteY9" fmla="*/ 6705638 h 6841819"/>
              <a:gd name="connsiteX10" fmla="*/ 2506614 w 8208525"/>
              <a:gd name="connsiteY10" fmla="*/ 6841819 h 6841819"/>
              <a:gd name="connsiteX11" fmla="*/ 94449 w 8208525"/>
              <a:gd name="connsiteY11" fmla="*/ 6841819 h 6841819"/>
              <a:gd name="connsiteX12" fmla="*/ 82602 w 8208525"/>
              <a:gd name="connsiteY12" fmla="*/ 6795952 h 6841819"/>
              <a:gd name="connsiteX13" fmla="*/ 1656175 w 8208525"/>
              <a:gd name="connsiteY13" fmla="*/ 3034329 h 6841819"/>
              <a:gd name="connsiteX14" fmla="*/ 4987603 w 8208525"/>
              <a:gd name="connsiteY14" fmla="*/ 1901600 h 6841819"/>
              <a:gd name="connsiteX15" fmla="*/ 3599452 w 8208525"/>
              <a:gd name="connsiteY15" fmla="*/ 1506918 h 6841819"/>
              <a:gd name="connsiteX16" fmla="*/ 5924369 w 8208525"/>
              <a:gd name="connsiteY16" fmla="*/ 22426 h 68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08525" h="6841819">
                <a:moveTo>
                  <a:pt x="5951194" y="0"/>
                </a:moveTo>
                <a:lnTo>
                  <a:pt x="8208525" y="0"/>
                </a:lnTo>
                <a:lnTo>
                  <a:pt x="8208525" y="3268776"/>
                </a:lnTo>
                <a:lnTo>
                  <a:pt x="8137296" y="3335089"/>
                </a:lnTo>
                <a:cubicBezTo>
                  <a:pt x="7998494" y="3456740"/>
                  <a:pt x="7848096" y="3573774"/>
                  <a:pt x="7685336" y="3685267"/>
                </a:cubicBezTo>
                <a:cubicBezTo>
                  <a:pt x="6052779" y="4799211"/>
                  <a:pt x="5254833" y="5008935"/>
                  <a:pt x="4115744" y="5692047"/>
                </a:cubicBezTo>
                <a:cubicBezTo>
                  <a:pt x="4004864" y="5424814"/>
                  <a:pt x="3941588" y="5057784"/>
                  <a:pt x="4047035" y="4588171"/>
                </a:cubicBezTo>
                <a:cubicBezTo>
                  <a:pt x="4047035" y="4588171"/>
                  <a:pt x="3485500" y="5206456"/>
                  <a:pt x="3500302" y="6088397"/>
                </a:cubicBezTo>
                <a:cubicBezTo>
                  <a:pt x="3419918" y="6145627"/>
                  <a:pt x="3337352" y="6203457"/>
                  <a:pt x="3251025" y="6264664"/>
                </a:cubicBezTo>
                <a:cubicBezTo>
                  <a:pt x="3041598" y="6415340"/>
                  <a:pt x="2848625" y="6562852"/>
                  <a:pt x="2671266" y="6705638"/>
                </a:cubicBezTo>
                <a:lnTo>
                  <a:pt x="2506614" y="6841819"/>
                </a:lnTo>
                <a:lnTo>
                  <a:pt x="94449" y="6841819"/>
                </a:lnTo>
                <a:lnTo>
                  <a:pt x="82602" y="6795952"/>
                </a:lnTo>
                <a:cubicBezTo>
                  <a:pt x="-149051" y="5783696"/>
                  <a:pt x="26671" y="4424018"/>
                  <a:pt x="1656175" y="3034329"/>
                </a:cubicBezTo>
                <a:cubicBezTo>
                  <a:pt x="2984992" y="1898310"/>
                  <a:pt x="4059885" y="1809431"/>
                  <a:pt x="4987603" y="1901600"/>
                </a:cubicBezTo>
                <a:cubicBezTo>
                  <a:pt x="4499137" y="1667726"/>
                  <a:pt x="4032474" y="1547406"/>
                  <a:pt x="3599452" y="1506918"/>
                </a:cubicBezTo>
                <a:cubicBezTo>
                  <a:pt x="3599452" y="1506918"/>
                  <a:pt x="4682740" y="1028428"/>
                  <a:pt x="5924369" y="22426"/>
                </a:cubicBezTo>
                <a:close/>
              </a:path>
            </a:pathLst>
          </a:custGeom>
          <a:solidFill>
            <a:schemeClr val="accent6">
              <a:lumMod val="85000"/>
            </a:schemeClr>
          </a:solidFill>
          <a:effectLst>
            <a:innerShdw blurRad="165100" dist="25400" dir="13140000">
              <a:prstClr val="black">
                <a:alpha val="23000"/>
              </a:prstClr>
            </a:innerShdw>
          </a:effectLst>
        </p:spPr>
        <p:txBody>
          <a:bodyPr wrap="square">
            <a:noAutofit/>
          </a:bodyPr>
          <a:lstStyle/>
          <a:p>
            <a:r>
              <a:rPr lang="en-US"/>
              <a:t>Click icon to add picture</a:t>
            </a:r>
          </a:p>
        </p:txBody>
      </p:sp>
    </p:spTree>
    <p:extLst>
      <p:ext uri="{BB962C8B-B14F-4D97-AF65-F5344CB8AC3E}">
        <p14:creationId xmlns:p14="http://schemas.microsoft.com/office/powerpoint/2010/main" val="373804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Slide Nav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596D-2DDE-457E-8D5F-806E34B317C1}"/>
              </a:ext>
            </a:extLst>
          </p:cNvPr>
          <p:cNvSpPr>
            <a:spLocks noGrp="1"/>
          </p:cNvSpPr>
          <p:nvPr>
            <p:ph type="ctrTitle" hasCustomPrompt="1"/>
          </p:nvPr>
        </p:nvSpPr>
        <p:spPr>
          <a:xfrm>
            <a:off x="407988" y="522605"/>
            <a:ext cx="11376025" cy="777875"/>
          </a:xfrm>
        </p:spPr>
        <p:txBody>
          <a:bodyPr lIns="0" tIns="0" rIns="0" bIns="0" anchor="t" anchorCtr="0">
            <a:noAutofit/>
          </a:bodyPr>
          <a:lstStyle>
            <a:lvl1pPr algn="l">
              <a:defRPr sz="5000">
                <a:solidFill>
                  <a:schemeClr val="bg1"/>
                </a:solidFill>
              </a:defRPr>
            </a:lvl1pPr>
          </a:lstStyle>
          <a:p>
            <a:r>
              <a:rPr lang="en-GB" dirty="0"/>
              <a:t>Title here</a:t>
            </a:r>
            <a:endParaRPr lang="en-US" dirty="0"/>
          </a:p>
        </p:txBody>
      </p:sp>
      <p:sp>
        <p:nvSpPr>
          <p:cNvPr id="10" name="Text Placeholder 9">
            <a:extLst>
              <a:ext uri="{FF2B5EF4-FFF2-40B4-BE49-F238E27FC236}">
                <a16:creationId xmlns:a16="http://schemas.microsoft.com/office/drawing/2014/main" id="{14358F14-2DFF-31E3-DA2A-9F353DA4639E}"/>
              </a:ext>
            </a:extLst>
          </p:cNvPr>
          <p:cNvSpPr>
            <a:spLocks noGrp="1"/>
          </p:cNvSpPr>
          <p:nvPr>
            <p:ph type="body" sz="quarter" idx="13"/>
          </p:nvPr>
        </p:nvSpPr>
        <p:spPr>
          <a:xfrm>
            <a:off x="432150" y="3667759"/>
            <a:ext cx="8081930" cy="2336801"/>
          </a:xfrm>
        </p:spPr>
        <p:txBody>
          <a:bodyPr lIns="0" tIns="0" rIns="0" bIns="0" numCol="1" spcCol="180000">
            <a:noAutofit/>
          </a:bodyPr>
          <a:lstStyle>
            <a:lvl1pPr marL="0" indent="0">
              <a:lnSpc>
                <a:spcPct val="100000"/>
              </a:lnSpc>
              <a:spcBef>
                <a:spcPts val="0"/>
              </a:spcBef>
              <a:buNone/>
              <a:defRPr sz="2200">
                <a:solidFill>
                  <a:schemeClr val="bg1"/>
                </a:solidFill>
              </a:defRPr>
            </a:lvl1pPr>
            <a:lvl2pPr marL="180000" indent="-180000">
              <a:lnSpc>
                <a:spcPct val="100000"/>
              </a:lnSpc>
              <a:spcBef>
                <a:spcPts val="0"/>
              </a:spcBef>
              <a:defRPr sz="2200">
                <a:solidFill>
                  <a:schemeClr val="bg1"/>
                </a:solidFill>
              </a:defRPr>
            </a:lvl2pPr>
            <a:lvl3pPr marL="360000" indent="-180000">
              <a:lnSpc>
                <a:spcPct val="100000"/>
              </a:lnSpc>
              <a:spcBef>
                <a:spcPts val="0"/>
              </a:spcBef>
              <a:defRPr sz="2200">
                <a:solidFill>
                  <a:schemeClr val="bg1"/>
                </a:solidFill>
              </a:defRPr>
            </a:lvl3pPr>
            <a:lvl4pPr marL="540000" indent="-180000">
              <a:lnSpc>
                <a:spcPct val="100000"/>
              </a:lnSpc>
              <a:spcBef>
                <a:spcPts val="0"/>
              </a:spcBef>
              <a:defRPr sz="2200">
                <a:solidFill>
                  <a:schemeClr val="bg1"/>
                </a:solidFill>
              </a:defRPr>
            </a:lvl4pPr>
            <a:lvl5pPr marL="720000" indent="-180000">
              <a:lnSpc>
                <a:spcPct val="100000"/>
              </a:lnSpc>
              <a:spcBef>
                <a:spcPts val="0"/>
              </a:spcBef>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207DCDEA-B58B-26CE-1E5E-465986800409}"/>
              </a:ext>
            </a:extLst>
          </p:cNvPr>
          <p:cNvSpPr>
            <a:spLocks noGrp="1"/>
          </p:cNvSpPr>
          <p:nvPr>
            <p:ph type="ftr" sz="quarter" idx="14"/>
          </p:nvPr>
        </p:nvSpPr>
        <p:spPr/>
        <p:txBody>
          <a:bodyPr/>
          <a:lstStyle>
            <a:lvl1pPr>
              <a:defRPr>
                <a:solidFill>
                  <a:schemeClr val="bg1"/>
                </a:solidFill>
              </a:defRPr>
            </a:lvl1pPr>
          </a:lstStyle>
          <a:p>
            <a:r>
              <a:rPr lang="en-US" dirty="0" err="1"/>
              <a:t>rzss.org.uk</a:t>
            </a:r>
            <a:endParaRPr lang="en-US" dirty="0"/>
          </a:p>
        </p:txBody>
      </p:sp>
      <p:sp>
        <p:nvSpPr>
          <p:cNvPr id="15" name="Slide Number Placeholder 14">
            <a:extLst>
              <a:ext uri="{FF2B5EF4-FFF2-40B4-BE49-F238E27FC236}">
                <a16:creationId xmlns:a16="http://schemas.microsoft.com/office/drawing/2014/main" id="{2395824C-2F20-F36B-2E00-0E1C2DA0A508}"/>
              </a:ext>
            </a:extLst>
          </p:cNvPr>
          <p:cNvSpPr>
            <a:spLocks noGrp="1"/>
          </p:cNvSpPr>
          <p:nvPr>
            <p:ph type="sldNum" sz="quarter" idx="15"/>
          </p:nvPr>
        </p:nvSpPr>
        <p:spPr/>
        <p:txBody>
          <a:bodyPr/>
          <a:lstStyle/>
          <a:p>
            <a:fld id="{F16C9B98-F92E-C847-97FF-1C479F9C479B}" type="slidenum">
              <a:rPr lang="en-US" smtClean="0"/>
              <a:pPr/>
              <a:t>‹#›</a:t>
            </a:fld>
            <a:endParaRPr lang="en-US" dirty="0"/>
          </a:p>
        </p:txBody>
      </p:sp>
      <p:sp>
        <p:nvSpPr>
          <p:cNvPr id="9" name="Text Placeholder 9">
            <a:extLst>
              <a:ext uri="{FF2B5EF4-FFF2-40B4-BE49-F238E27FC236}">
                <a16:creationId xmlns:a16="http://schemas.microsoft.com/office/drawing/2014/main" id="{0BB2A133-748C-C18E-936F-5F36502DAEBD}"/>
              </a:ext>
            </a:extLst>
          </p:cNvPr>
          <p:cNvSpPr>
            <a:spLocks noGrp="1"/>
          </p:cNvSpPr>
          <p:nvPr>
            <p:ph type="body" sz="quarter" idx="16" hasCustomPrompt="1"/>
          </p:nvPr>
        </p:nvSpPr>
        <p:spPr>
          <a:xfrm>
            <a:off x="432150" y="1645920"/>
            <a:ext cx="8081930" cy="1887532"/>
          </a:xfrm>
        </p:spPr>
        <p:txBody>
          <a:bodyPr lIns="0" tIns="0" rIns="0" bIns="0" numCol="1" spcCol="180000" anchor="b" anchorCtr="0">
            <a:noAutofit/>
          </a:bodyPr>
          <a:lstStyle>
            <a:lvl1pPr marL="0" indent="0">
              <a:lnSpc>
                <a:spcPct val="90000"/>
              </a:lnSpc>
              <a:spcBef>
                <a:spcPts val="0"/>
              </a:spcBef>
              <a:buNone/>
              <a:defRPr sz="3200" b="1" i="0">
                <a:solidFill>
                  <a:schemeClr val="accent3"/>
                </a:solidFill>
                <a:latin typeface="Museo Sans 700" panose="02000000000000000000" pitchFamily="2" charset="77"/>
              </a:defRPr>
            </a:lvl1pPr>
            <a:lvl2pPr marL="180000" indent="-180000">
              <a:lnSpc>
                <a:spcPct val="100000"/>
              </a:lnSpc>
              <a:spcBef>
                <a:spcPts val="0"/>
              </a:spcBef>
              <a:defRPr sz="3200" b="1" i="0">
                <a:solidFill>
                  <a:schemeClr val="accent3"/>
                </a:solidFill>
                <a:latin typeface="Museo Sans 700" panose="02000000000000000000" pitchFamily="2" charset="77"/>
              </a:defRPr>
            </a:lvl2pPr>
            <a:lvl3pPr marL="360000" indent="-180000">
              <a:lnSpc>
                <a:spcPct val="100000"/>
              </a:lnSpc>
              <a:spcBef>
                <a:spcPts val="0"/>
              </a:spcBef>
              <a:defRPr sz="3200" b="1" i="0">
                <a:solidFill>
                  <a:schemeClr val="accent3"/>
                </a:solidFill>
                <a:latin typeface="Museo Sans 700" panose="02000000000000000000" pitchFamily="2" charset="77"/>
              </a:defRPr>
            </a:lvl3pPr>
            <a:lvl4pPr marL="540000" indent="-180000">
              <a:lnSpc>
                <a:spcPct val="100000"/>
              </a:lnSpc>
              <a:spcBef>
                <a:spcPts val="0"/>
              </a:spcBef>
              <a:defRPr sz="3200" b="1" i="0">
                <a:solidFill>
                  <a:schemeClr val="accent3"/>
                </a:solidFill>
                <a:latin typeface="Museo Sans 700" panose="02000000000000000000" pitchFamily="2" charset="77"/>
              </a:defRPr>
            </a:lvl4pPr>
            <a:lvl5pPr marL="720000" indent="-180000">
              <a:lnSpc>
                <a:spcPct val="100000"/>
              </a:lnSpc>
              <a:spcBef>
                <a:spcPts val="0"/>
              </a:spcBef>
              <a:defRPr sz="3200" b="1" i="0">
                <a:solidFill>
                  <a:schemeClr val="accent3"/>
                </a:solidFill>
                <a:latin typeface="Museo Sans 700" panose="02000000000000000000" pitchFamily="2" charset="77"/>
              </a:defRPr>
            </a:lvl5pPr>
          </a:lstStyle>
          <a:p>
            <a:pPr lvl="0"/>
            <a:r>
              <a:rPr lang="en-GB" dirty="0"/>
              <a:t>Intro text here</a:t>
            </a:r>
            <a:endParaRPr lang="en-US" dirty="0"/>
          </a:p>
        </p:txBody>
      </p:sp>
      <p:sp>
        <p:nvSpPr>
          <p:cNvPr id="7" name="Graphic 5">
            <a:extLst>
              <a:ext uri="{FF2B5EF4-FFF2-40B4-BE49-F238E27FC236}">
                <a16:creationId xmlns:a16="http://schemas.microsoft.com/office/drawing/2014/main" id="{C7C953C5-2561-9DBD-5522-53C4049A3D37}"/>
              </a:ext>
            </a:extLst>
          </p:cNvPr>
          <p:cNvSpPr>
            <a:spLocks noChangeAspect="1"/>
          </p:cNvSpPr>
          <p:nvPr/>
        </p:nvSpPr>
        <p:spPr>
          <a:xfrm flipH="1">
            <a:off x="2770976" y="-1717040"/>
            <a:ext cx="12063987" cy="8820550"/>
          </a:xfrm>
          <a:custGeom>
            <a:avLst/>
            <a:gdLst>
              <a:gd name="connsiteX0" fmla="*/ 3613780 w 5162680"/>
              <a:gd name="connsiteY0" fmla="*/ 480760 h 3774679"/>
              <a:gd name="connsiteX1" fmla="*/ 663542 w 5162680"/>
              <a:gd name="connsiteY1" fmla="*/ 2074408 h 3774679"/>
              <a:gd name="connsiteX2" fmla="*/ 0 w 5162680"/>
              <a:gd name="connsiteY2" fmla="*/ 3774680 h 3774679"/>
              <a:gd name="connsiteX3" fmla="*/ 520742 w 5162680"/>
              <a:gd name="connsiteY3" fmla="*/ 3600464 h 3774679"/>
              <a:gd name="connsiteX4" fmla="*/ 1260444 w 5162680"/>
              <a:gd name="connsiteY4" fmla="*/ 3192056 h 3774679"/>
              <a:gd name="connsiteX5" fmla="*/ 1141444 w 5162680"/>
              <a:gd name="connsiteY5" fmla="*/ 2875992 h 3774679"/>
              <a:gd name="connsiteX6" fmla="*/ 1376587 w 5162680"/>
              <a:gd name="connsiteY6" fmla="*/ 3182536 h 3774679"/>
              <a:gd name="connsiteX7" fmla="*/ 1596499 w 5162680"/>
              <a:gd name="connsiteY7" fmla="*/ 3155880 h 3774679"/>
              <a:gd name="connsiteX8" fmla="*/ 1519387 w 5162680"/>
              <a:gd name="connsiteY8" fmla="*/ 2487576 h 3774679"/>
              <a:gd name="connsiteX9" fmla="*/ 1791658 w 5162680"/>
              <a:gd name="connsiteY9" fmla="*/ 3107328 h 3774679"/>
              <a:gd name="connsiteX10" fmla="*/ 2307640 w 5162680"/>
              <a:gd name="connsiteY10" fmla="*/ 2742712 h 3774679"/>
              <a:gd name="connsiteX11" fmla="*/ 2050601 w 5162680"/>
              <a:gd name="connsiteY11" fmla="*/ 2431408 h 3774679"/>
              <a:gd name="connsiteX12" fmla="*/ 2384752 w 5162680"/>
              <a:gd name="connsiteY12" fmla="*/ 2644656 h 3774679"/>
              <a:gd name="connsiteX13" fmla="*/ 2412360 w 5162680"/>
              <a:gd name="connsiteY13" fmla="*/ 2606576 h 3774679"/>
              <a:gd name="connsiteX14" fmla="*/ 2466624 w 5162680"/>
              <a:gd name="connsiteY14" fmla="*/ 2537080 h 3774679"/>
              <a:gd name="connsiteX15" fmla="*/ 2082969 w 5162680"/>
              <a:gd name="connsiteY15" fmla="*/ 1892576 h 3774679"/>
              <a:gd name="connsiteX16" fmla="*/ 2610376 w 5162680"/>
              <a:gd name="connsiteY16" fmla="*/ 2404752 h 3774679"/>
              <a:gd name="connsiteX17" fmla="*/ 3056862 w 5162680"/>
              <a:gd name="connsiteY17" fmla="*/ 2150568 h 3774679"/>
              <a:gd name="connsiteX18" fmla="*/ 2638935 w 5162680"/>
              <a:gd name="connsiteY18" fmla="*/ 1488928 h 3774679"/>
              <a:gd name="connsiteX19" fmla="*/ 3225365 w 5162680"/>
              <a:gd name="connsiteY19" fmla="*/ 2050608 h 3774679"/>
              <a:gd name="connsiteX20" fmla="*/ 3310093 w 5162680"/>
              <a:gd name="connsiteY20" fmla="*/ 1978256 h 3774679"/>
              <a:gd name="connsiteX21" fmla="*/ 3664236 w 5162680"/>
              <a:gd name="connsiteY21" fmla="*/ 1391824 h 3774679"/>
              <a:gd name="connsiteX22" fmla="*/ 3444325 w 5162680"/>
              <a:gd name="connsiteY22" fmla="*/ 965328 h 3774679"/>
              <a:gd name="connsiteX23" fmla="*/ 3774668 w 5162680"/>
              <a:gd name="connsiteY23" fmla="*/ 1275680 h 3774679"/>
              <a:gd name="connsiteX24" fmla="*/ 3937459 w 5162680"/>
              <a:gd name="connsiteY24" fmla="*/ 1148112 h 3774679"/>
              <a:gd name="connsiteX25" fmla="*/ 3976491 w 5162680"/>
              <a:gd name="connsiteY25" fmla="*/ 1122408 h 3774679"/>
              <a:gd name="connsiteX26" fmla="*/ 3702315 w 5162680"/>
              <a:gd name="connsiteY26" fmla="*/ 789208 h 3774679"/>
              <a:gd name="connsiteX27" fmla="*/ 4088827 w 5162680"/>
              <a:gd name="connsiteY27" fmla="*/ 1049104 h 3774679"/>
              <a:gd name="connsiteX28" fmla="*/ 5162679 w 5162680"/>
              <a:gd name="connsiteY28" fmla="*/ 0 h 3774679"/>
              <a:gd name="connsiteX29" fmla="*/ 3613780 w 5162680"/>
              <a:gd name="connsiteY29" fmla="*/ 480760 h 377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62680" h="3774679">
                <a:moveTo>
                  <a:pt x="3613780" y="480760"/>
                </a:moveTo>
                <a:cubicBezTo>
                  <a:pt x="2392368" y="836808"/>
                  <a:pt x="1318516" y="1171912"/>
                  <a:pt x="663542" y="2074408"/>
                </a:cubicBezTo>
                <a:cubicBezTo>
                  <a:pt x="8568" y="2976904"/>
                  <a:pt x="0" y="3774680"/>
                  <a:pt x="0" y="3774680"/>
                </a:cubicBezTo>
                <a:cubicBezTo>
                  <a:pt x="0" y="3774680"/>
                  <a:pt x="312255" y="3744216"/>
                  <a:pt x="520742" y="3600464"/>
                </a:cubicBezTo>
                <a:cubicBezTo>
                  <a:pt x="723518" y="3460520"/>
                  <a:pt x="876789" y="3232992"/>
                  <a:pt x="1260444" y="3192056"/>
                </a:cubicBezTo>
                <a:cubicBezTo>
                  <a:pt x="1240452" y="3107328"/>
                  <a:pt x="1205228" y="2998800"/>
                  <a:pt x="1141444" y="2875992"/>
                </a:cubicBezTo>
                <a:cubicBezTo>
                  <a:pt x="1240452" y="2970240"/>
                  <a:pt x="1320419" y="3086384"/>
                  <a:pt x="1376587" y="3182536"/>
                </a:cubicBezTo>
                <a:cubicBezTo>
                  <a:pt x="1451795" y="3175872"/>
                  <a:pt x="1524147" y="3168256"/>
                  <a:pt x="1596499" y="3155880"/>
                </a:cubicBezTo>
                <a:cubicBezTo>
                  <a:pt x="1586979" y="2994992"/>
                  <a:pt x="1565083" y="2701776"/>
                  <a:pt x="1519387" y="2487576"/>
                </a:cubicBezTo>
                <a:cubicBezTo>
                  <a:pt x="1673610" y="2738904"/>
                  <a:pt x="1752626" y="2955960"/>
                  <a:pt x="1791658" y="3107328"/>
                </a:cubicBezTo>
                <a:cubicBezTo>
                  <a:pt x="1968729" y="3048304"/>
                  <a:pt x="2139137" y="2942632"/>
                  <a:pt x="2307640" y="2742712"/>
                </a:cubicBezTo>
                <a:cubicBezTo>
                  <a:pt x="2243857" y="2643704"/>
                  <a:pt x="2142945" y="2500904"/>
                  <a:pt x="2050601" y="2431408"/>
                </a:cubicBezTo>
                <a:cubicBezTo>
                  <a:pt x="2211489" y="2499000"/>
                  <a:pt x="2317160" y="2576112"/>
                  <a:pt x="2384752" y="2644656"/>
                </a:cubicBezTo>
                <a:cubicBezTo>
                  <a:pt x="2394272" y="2632280"/>
                  <a:pt x="2402840" y="2619904"/>
                  <a:pt x="2412360" y="2606576"/>
                </a:cubicBezTo>
                <a:cubicBezTo>
                  <a:pt x="2429496" y="2581824"/>
                  <a:pt x="2447584" y="2558976"/>
                  <a:pt x="2466624" y="2537080"/>
                </a:cubicBezTo>
                <a:cubicBezTo>
                  <a:pt x="2409504" y="2410464"/>
                  <a:pt x="2290504" y="2178176"/>
                  <a:pt x="2082969" y="1892576"/>
                </a:cubicBezTo>
                <a:cubicBezTo>
                  <a:pt x="2397128" y="2132480"/>
                  <a:pt x="2543736" y="2306696"/>
                  <a:pt x="2610376" y="2404752"/>
                </a:cubicBezTo>
                <a:cubicBezTo>
                  <a:pt x="2752223" y="2297176"/>
                  <a:pt x="2915015" y="2224824"/>
                  <a:pt x="3056862" y="2150568"/>
                </a:cubicBezTo>
                <a:cubicBezTo>
                  <a:pt x="2990222" y="2012528"/>
                  <a:pt x="2842662" y="1730736"/>
                  <a:pt x="2638935" y="1488928"/>
                </a:cubicBezTo>
                <a:cubicBezTo>
                  <a:pt x="2952142" y="1705984"/>
                  <a:pt x="3138734" y="1930656"/>
                  <a:pt x="3225365" y="2050608"/>
                </a:cubicBezTo>
                <a:cubicBezTo>
                  <a:pt x="3256781" y="2027760"/>
                  <a:pt x="3285341" y="2003960"/>
                  <a:pt x="3310093" y="1978256"/>
                </a:cubicBezTo>
                <a:cubicBezTo>
                  <a:pt x="3454796" y="1824032"/>
                  <a:pt x="3480500" y="1614592"/>
                  <a:pt x="3664236" y="1391824"/>
                </a:cubicBezTo>
                <a:cubicBezTo>
                  <a:pt x="3617588" y="1293768"/>
                  <a:pt x="3539524" y="1133832"/>
                  <a:pt x="3444325" y="965328"/>
                </a:cubicBezTo>
                <a:cubicBezTo>
                  <a:pt x="3610924" y="1072904"/>
                  <a:pt x="3713740" y="1187144"/>
                  <a:pt x="3774668" y="1275680"/>
                </a:cubicBezTo>
                <a:cubicBezTo>
                  <a:pt x="3821315" y="1233792"/>
                  <a:pt x="3874627" y="1190952"/>
                  <a:pt x="3937459" y="1148112"/>
                </a:cubicBezTo>
                <a:cubicBezTo>
                  <a:pt x="3949835" y="1139544"/>
                  <a:pt x="3963163" y="1130976"/>
                  <a:pt x="3976491" y="1122408"/>
                </a:cubicBezTo>
                <a:cubicBezTo>
                  <a:pt x="3929843" y="1034824"/>
                  <a:pt x="3844163" y="906304"/>
                  <a:pt x="3702315" y="789208"/>
                </a:cubicBezTo>
                <a:cubicBezTo>
                  <a:pt x="3869867" y="871080"/>
                  <a:pt x="3995531" y="962472"/>
                  <a:pt x="4088827" y="1049104"/>
                </a:cubicBezTo>
                <a:cubicBezTo>
                  <a:pt x="4521985" y="768264"/>
                  <a:pt x="5044631" y="453152"/>
                  <a:pt x="5162679" y="0"/>
                </a:cubicBezTo>
                <a:cubicBezTo>
                  <a:pt x="5163631" y="0"/>
                  <a:pt x="4835192" y="124712"/>
                  <a:pt x="3613780" y="480760"/>
                </a:cubicBezTo>
                <a:close/>
              </a:path>
            </a:pathLst>
          </a:custGeom>
          <a:solidFill>
            <a:schemeClr val="bg1">
              <a:alpha val="9698"/>
            </a:schemeClr>
          </a:solidFill>
          <a:ln w="9517" cap="flat">
            <a:noFill/>
            <a:prstDash val="solid"/>
            <a:miter/>
          </a:ln>
        </p:spPr>
        <p:txBody>
          <a:bodyPr rtlCol="0" anchor="ctr"/>
          <a:lstStyle/>
          <a:p>
            <a:endParaRPr lang="en-US"/>
          </a:p>
        </p:txBody>
      </p:sp>
    </p:spTree>
    <p:extLst>
      <p:ext uri="{BB962C8B-B14F-4D97-AF65-F5344CB8AC3E}">
        <p14:creationId xmlns:p14="http://schemas.microsoft.com/office/powerpoint/2010/main" val="388673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68409-D0FA-E811-82CE-13275DDF34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8A0A9A-AC56-373A-BDBF-6FA278585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AE31031-1DCF-3B32-D1DA-6A754E725FF5}"/>
              </a:ext>
            </a:extLst>
          </p:cNvPr>
          <p:cNvSpPr>
            <a:spLocks noGrp="1"/>
          </p:cNvSpPr>
          <p:nvPr>
            <p:ph type="ftr" sz="quarter" idx="3"/>
          </p:nvPr>
        </p:nvSpPr>
        <p:spPr>
          <a:xfrm>
            <a:off x="407988" y="6154469"/>
            <a:ext cx="4114800" cy="365125"/>
          </a:xfrm>
          <a:prstGeom prst="rect">
            <a:avLst/>
          </a:prstGeom>
        </p:spPr>
        <p:txBody>
          <a:bodyPr vert="horz" lIns="0" tIns="0" rIns="0" bIns="0" rtlCol="0" anchor="ctr"/>
          <a:lstStyle>
            <a:lvl1pPr algn="l">
              <a:defRPr sz="1600" b="1" i="0">
                <a:solidFill>
                  <a:schemeClr val="tx1"/>
                </a:solidFill>
                <a:latin typeface="Museo Sans 700" panose="02000000000000000000" pitchFamily="2" charset="77"/>
              </a:defRPr>
            </a:lvl1pPr>
          </a:lstStyle>
          <a:p>
            <a:r>
              <a:rPr lang="en-US"/>
              <a:t>rzss.org.uk</a:t>
            </a:r>
            <a:endParaRPr lang="en-US" dirty="0"/>
          </a:p>
        </p:txBody>
      </p:sp>
      <p:sp>
        <p:nvSpPr>
          <p:cNvPr id="6" name="Slide Number Placeholder 5">
            <a:extLst>
              <a:ext uri="{FF2B5EF4-FFF2-40B4-BE49-F238E27FC236}">
                <a16:creationId xmlns:a16="http://schemas.microsoft.com/office/drawing/2014/main" id="{20B36C71-D1E7-9BC5-C14E-7EA193580ECF}"/>
              </a:ext>
            </a:extLst>
          </p:cNvPr>
          <p:cNvSpPr>
            <a:spLocks noGrp="1"/>
          </p:cNvSpPr>
          <p:nvPr>
            <p:ph type="sldNum" sz="quarter" idx="4"/>
          </p:nvPr>
        </p:nvSpPr>
        <p:spPr>
          <a:xfrm>
            <a:off x="9040812" y="6154469"/>
            <a:ext cx="2743200" cy="365125"/>
          </a:xfrm>
          <a:prstGeom prst="rect">
            <a:avLst/>
          </a:prstGeom>
        </p:spPr>
        <p:txBody>
          <a:bodyPr vert="horz" lIns="0" tIns="0" rIns="0" bIns="0" rtlCol="0" anchor="ctr"/>
          <a:lstStyle>
            <a:lvl1pPr algn="r">
              <a:defRPr sz="1600" b="0" i="0">
                <a:solidFill>
                  <a:schemeClr val="bg1"/>
                </a:solidFill>
                <a:latin typeface="Museo Sans 500" panose="02000000000000000000" pitchFamily="2" charset="77"/>
              </a:defRPr>
            </a:lvl1pPr>
          </a:lstStyle>
          <a:p>
            <a:fld id="{F16C9B98-F92E-C847-97FF-1C479F9C479B}" type="slidenum">
              <a:rPr lang="en-US" smtClean="0"/>
              <a:pPr/>
              <a:t>‹#›</a:t>
            </a:fld>
            <a:endParaRPr lang="en-US" dirty="0"/>
          </a:p>
        </p:txBody>
      </p:sp>
    </p:spTree>
    <p:extLst>
      <p:ext uri="{BB962C8B-B14F-4D97-AF65-F5344CB8AC3E}">
        <p14:creationId xmlns:p14="http://schemas.microsoft.com/office/powerpoint/2010/main" val="36223876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5" r:id="rId5"/>
    <p:sldLayoutId id="2147483667" r:id="rId6"/>
    <p:sldLayoutId id="2147483666" r:id="rId7"/>
    <p:sldLayoutId id="2147483668" r:id="rId8"/>
    <p:sldLayoutId id="2147483661" r:id="rId9"/>
    <p:sldLayoutId id="2147483662" r:id="rId10"/>
    <p:sldLayoutId id="2147483663" r:id="rId11"/>
    <p:sldLayoutId id="2147483664" r:id="rId12"/>
    <p:sldLayoutId id="2147483657" r:id="rId13"/>
    <p:sldLayoutId id="2147483658" r:id="rId14"/>
    <p:sldLayoutId id="2147483659" r:id="rId15"/>
    <p:sldLayoutId id="2147483660" r:id="rId16"/>
    <p:sldLayoutId id="2147483653" r:id="rId17"/>
    <p:sldLayoutId id="2147483654" r:id="rId18"/>
    <p:sldLayoutId id="2147483655" r:id="rId19"/>
    <p:sldLayoutId id="2147483656" r:id="rId20"/>
    <p:sldLayoutId id="2147483649" r:id="rId21"/>
    <p:sldLayoutId id="2147483650" r:id="rId22"/>
    <p:sldLayoutId id="2147483651" r:id="rId23"/>
    <p:sldLayoutId id="2147483652" r:id="rId24"/>
    <p:sldLayoutId id="2147483674" r:id="rId25"/>
    <p:sldLayoutId id="2147483675" r:id="rId26"/>
    <p:sldLayoutId id="2147483676" r:id="rId27"/>
    <p:sldLayoutId id="2147483673" r:id="rId28"/>
  </p:sldLayoutIdLst>
  <p:hf hdr="0" dt="0"/>
  <p:txStyles>
    <p:titleStyle>
      <a:lvl1pPr algn="l" defTabSz="914400" rtl="0" eaLnBrk="1" latinLnBrk="0" hangingPunct="1">
        <a:lnSpc>
          <a:spcPct val="70000"/>
        </a:lnSpc>
        <a:spcBef>
          <a:spcPct val="0"/>
        </a:spcBef>
        <a:buNone/>
        <a:defRPr sz="4400" kern="1200" cap="all" baseline="0">
          <a:solidFill>
            <a:schemeClr val="tx1"/>
          </a:solidFill>
          <a:latin typeface="New Beginnings"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908" userDrawn="1">
          <p15:clr>
            <a:srgbClr val="F26B43"/>
          </p15:clr>
        </p15:guide>
        <p15:guide id="3" pos="257" userDrawn="1">
          <p15:clr>
            <a:srgbClr val="F26B43"/>
          </p15:clr>
        </p15:guide>
        <p15:guide id="4" pos="7423" userDrawn="1">
          <p15:clr>
            <a:srgbClr val="F26B43"/>
          </p15:clr>
        </p15:guide>
        <p15:guide id="5" pos="3772" userDrawn="1">
          <p15:clr>
            <a:srgbClr val="F26B43"/>
          </p15:clr>
        </p15:guide>
        <p15:guide id="6" orient="horz" pos="4042" userDrawn="1">
          <p15:clr>
            <a:srgbClr val="F26B43"/>
          </p15:clr>
        </p15:guide>
        <p15:guide id="7" orient="horz" pos="1457" userDrawn="1">
          <p15:clr>
            <a:srgbClr val="F26B43"/>
          </p15:clr>
        </p15:guide>
        <p15:guide id="8" orient="horz" pos="1570" userDrawn="1">
          <p15:clr>
            <a:srgbClr val="F26B43"/>
          </p15:clr>
        </p15:guide>
        <p15:guide id="9"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d panda eating leaves">
            <a:extLst>
              <a:ext uri="{FF2B5EF4-FFF2-40B4-BE49-F238E27FC236}">
                <a16:creationId xmlns:a16="http://schemas.microsoft.com/office/drawing/2014/main" id="{C40C3DFD-CFAE-33E1-64FC-698D2D1B6C9F}"/>
              </a:ext>
            </a:extLst>
          </p:cNvPr>
          <p:cNvPicPr>
            <a:picLocks noGrp="1" noChangeAspect="1"/>
          </p:cNvPicPr>
          <p:nvPr>
            <p:ph type="pic" sz="quarter" idx="15"/>
          </p:nvPr>
        </p:nvPicPr>
        <p:blipFill>
          <a:blip r:embed="rId2"/>
          <a:srcRect t="5361" b="5361"/>
          <a:stretch>
            <a:fillRect/>
          </a:stretch>
        </p:blipFill>
        <p:spPr>
          <a:xfrm>
            <a:off x="0" y="0"/>
            <a:ext cx="9845675" cy="6270625"/>
          </a:xfrm>
        </p:spPr>
      </p:pic>
      <p:sp>
        <p:nvSpPr>
          <p:cNvPr id="3" name="Title 2">
            <a:extLst>
              <a:ext uri="{FF2B5EF4-FFF2-40B4-BE49-F238E27FC236}">
                <a16:creationId xmlns:a16="http://schemas.microsoft.com/office/drawing/2014/main" id="{85759B5A-D530-49F4-7089-371644B20305}"/>
              </a:ext>
            </a:extLst>
          </p:cNvPr>
          <p:cNvSpPr>
            <a:spLocks noGrp="1"/>
          </p:cNvSpPr>
          <p:nvPr>
            <p:ph type="ctrTitle"/>
          </p:nvPr>
        </p:nvSpPr>
        <p:spPr>
          <a:xfrm>
            <a:off x="7778338" y="1953530"/>
            <a:ext cx="4251365" cy="3751635"/>
          </a:xfrm>
        </p:spPr>
        <p:txBody>
          <a:bodyPr wrap="square" anchor="ctr">
            <a:normAutofit/>
          </a:bodyPr>
          <a:lstStyle/>
          <a:p>
            <a:r>
              <a:rPr lang="en-US" dirty="0"/>
              <a:t>Staff benefits</a:t>
            </a:r>
          </a:p>
        </p:txBody>
      </p:sp>
      <p:sp>
        <p:nvSpPr>
          <p:cNvPr id="4" name="Footer Placeholder 3">
            <a:extLst>
              <a:ext uri="{FF2B5EF4-FFF2-40B4-BE49-F238E27FC236}">
                <a16:creationId xmlns:a16="http://schemas.microsoft.com/office/drawing/2014/main" id="{0710975C-17F4-89B4-D862-999D17C56007}"/>
              </a:ext>
            </a:extLst>
          </p:cNvPr>
          <p:cNvSpPr>
            <a:spLocks noGrp="1"/>
          </p:cNvSpPr>
          <p:nvPr>
            <p:ph type="ftr" sz="quarter" idx="14"/>
          </p:nvPr>
        </p:nvSpPr>
        <p:spPr>
          <a:xfrm>
            <a:off x="407988" y="6154469"/>
            <a:ext cx="4114800" cy="365125"/>
          </a:xfrm>
        </p:spPr>
        <p:txBody>
          <a:bodyPr anchor="ctr">
            <a:normAutofit/>
          </a:bodyPr>
          <a:lstStyle/>
          <a:p>
            <a:pPr>
              <a:spcAft>
                <a:spcPts val="600"/>
              </a:spcAft>
            </a:pPr>
            <a:r>
              <a:rPr lang="en-US"/>
              <a:t>rzss.org.uk</a:t>
            </a:r>
          </a:p>
        </p:txBody>
      </p:sp>
    </p:spTree>
    <p:extLst>
      <p:ext uri="{BB962C8B-B14F-4D97-AF65-F5344CB8AC3E}">
        <p14:creationId xmlns:p14="http://schemas.microsoft.com/office/powerpoint/2010/main" val="176400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0B4B-9D0A-1957-B067-77C24AB62ABB}"/>
              </a:ext>
            </a:extLst>
          </p:cNvPr>
          <p:cNvSpPr>
            <a:spLocks noGrp="1"/>
          </p:cNvSpPr>
          <p:nvPr>
            <p:ph type="ctrTitle"/>
          </p:nvPr>
        </p:nvSpPr>
        <p:spPr/>
        <p:txBody>
          <a:bodyPr/>
          <a:lstStyle/>
          <a:p>
            <a:r>
              <a:rPr lang="en-US" dirty="0">
                <a:solidFill>
                  <a:srgbClr val="00ABC2"/>
                </a:solidFill>
              </a:rPr>
              <a:t>Staff discounts - onsite</a:t>
            </a:r>
          </a:p>
        </p:txBody>
      </p:sp>
      <p:sp>
        <p:nvSpPr>
          <p:cNvPr id="3" name="Text Placeholder 2">
            <a:extLst>
              <a:ext uri="{FF2B5EF4-FFF2-40B4-BE49-F238E27FC236}">
                <a16:creationId xmlns:a16="http://schemas.microsoft.com/office/drawing/2014/main" id="{95E7CC12-2AF7-8F17-C23D-3FC38CD98BA8}"/>
              </a:ext>
            </a:extLst>
          </p:cNvPr>
          <p:cNvSpPr>
            <a:spLocks noGrp="1"/>
          </p:cNvSpPr>
          <p:nvPr>
            <p:ph type="body" sz="quarter" idx="13"/>
          </p:nvPr>
        </p:nvSpPr>
        <p:spPr/>
        <p:txBody>
          <a:bodyPr vert="horz" lIns="0" tIns="0" rIns="0" bIns="0" numCol="2" spcCol="180000" rtlCol="0" anchor="t">
            <a:noAutofit/>
          </a:bodyPr>
          <a:lstStyle/>
          <a:p>
            <a:r>
              <a:rPr lang="en-US" dirty="0"/>
              <a:t>We all love a bargain, and we have lots of discount offers here at RZSS:</a:t>
            </a:r>
          </a:p>
          <a:p>
            <a:endParaRPr lang="en-US" dirty="0"/>
          </a:p>
          <a:p>
            <a:pPr marL="0" lvl="1" indent="0">
              <a:buNone/>
            </a:pPr>
            <a:r>
              <a:rPr lang="en-GB" dirty="0">
                <a:solidFill>
                  <a:srgbClr val="00ABC2"/>
                </a:solidFill>
                <a:latin typeface="New Beginnings"/>
              </a:rPr>
              <a:t>Free/discounted Access </a:t>
            </a:r>
            <a:r>
              <a:rPr lang="en-GB" b="0" i="0" u="none" strike="noStrike" dirty="0">
                <a:solidFill>
                  <a:srgbClr val="063853"/>
                </a:solidFill>
                <a:effectLst/>
                <a:latin typeface="Segoe UI"/>
                <a:cs typeface="Segoe UI"/>
              </a:rPr>
              <a:t>– </a:t>
            </a:r>
            <a:r>
              <a:rPr lang="en-US" dirty="0">
                <a:latin typeface="Museo Sans 300"/>
              </a:rPr>
              <a:t>You will receive a staff membership which will give you (and family/friends) free (and discounted) entry to both Edinburgh Zoo and the Highland Wildlife Park as well as a number of Zoo’s across the UK</a:t>
            </a:r>
          </a:p>
          <a:p>
            <a:endParaRPr lang="en-GB" dirty="0">
              <a:solidFill>
                <a:srgbClr val="063853"/>
              </a:solidFill>
              <a:latin typeface="Segoe UI" panose="020B0502040204020203" pitchFamily="34" charset="0"/>
            </a:endParaRPr>
          </a:p>
          <a:p>
            <a:pPr algn="l" rtl="0" fontAlgn="base"/>
            <a:r>
              <a:rPr lang="en-GB" b="0" i="0" dirty="0">
                <a:solidFill>
                  <a:srgbClr val="063853"/>
                </a:solidFill>
                <a:effectLst/>
                <a:latin typeface="Segoe UI"/>
                <a:cs typeface="Segoe UI"/>
              </a:rPr>
              <a:t>​</a:t>
            </a:r>
            <a:r>
              <a:rPr lang="en-GB" dirty="0">
                <a:solidFill>
                  <a:srgbClr val="00ABC2"/>
                </a:solidFill>
                <a:latin typeface="New Beginnings"/>
              </a:rPr>
              <a:t>ASVA Passes </a:t>
            </a:r>
            <a:r>
              <a:rPr lang="en-GB" b="0" i="0" u="none" strike="noStrike" dirty="0">
                <a:solidFill>
                  <a:srgbClr val="063853"/>
                </a:solidFill>
                <a:effectLst/>
                <a:latin typeface="Segoe UI"/>
                <a:cs typeface="Segoe UI"/>
              </a:rPr>
              <a:t>– Use of ASVA passes which provides free access to a whole host of other Scottish attractions through Association of Scottish Visitor Attractions (ASVA)</a:t>
            </a:r>
            <a:r>
              <a:rPr lang="en-US" b="0" i="0" dirty="0">
                <a:solidFill>
                  <a:srgbClr val="063853"/>
                </a:solidFill>
                <a:effectLst/>
                <a:latin typeface="Segoe UI"/>
                <a:cs typeface="Segoe UI"/>
              </a:rPr>
              <a:t>​</a:t>
            </a:r>
            <a:r>
              <a:rPr lang="en-GB" b="0" i="0" dirty="0">
                <a:solidFill>
                  <a:srgbClr val="063853"/>
                </a:solidFill>
                <a:effectLst/>
                <a:latin typeface="Segoe UI"/>
                <a:cs typeface="Segoe UI"/>
              </a:rPr>
              <a:t>​</a:t>
            </a:r>
          </a:p>
          <a:p>
            <a:pPr algn="l" rtl="0" fontAlgn="base"/>
            <a:endParaRPr lang="en-GB" b="0" i="0" dirty="0">
              <a:solidFill>
                <a:srgbClr val="063853"/>
              </a:solidFill>
              <a:effectLst/>
              <a:latin typeface="Segoe UI" panose="020B0502040204020203" pitchFamily="34" charset="0"/>
            </a:endParaRPr>
          </a:p>
          <a:p>
            <a:pPr algn="l" rtl="0" fontAlgn="base"/>
            <a:endParaRPr lang="en-GB" dirty="0">
              <a:solidFill>
                <a:srgbClr val="063853"/>
              </a:solidFill>
              <a:latin typeface="Segoe UI" panose="020B0502040204020203" pitchFamily="34" charset="0"/>
            </a:endParaRPr>
          </a:p>
          <a:p>
            <a:pPr algn="l" rtl="0" fontAlgn="base"/>
            <a:endParaRPr lang="en-GB" b="0" i="0" dirty="0">
              <a:solidFill>
                <a:srgbClr val="063853"/>
              </a:solidFill>
              <a:effectLst/>
              <a:latin typeface="Segoe UI" panose="020B0502040204020203" pitchFamily="34" charset="0"/>
            </a:endParaRPr>
          </a:p>
          <a:p>
            <a:pPr algn="l" rtl="0" fontAlgn="base"/>
            <a:r>
              <a:rPr lang="en-GB" dirty="0">
                <a:solidFill>
                  <a:srgbClr val="00ABC2"/>
                </a:solidFill>
                <a:latin typeface="New Beginnings" panose="02000000000000000000" pitchFamily="50" charset="0"/>
              </a:rPr>
              <a:t>Staff restaurant discounts – </a:t>
            </a:r>
            <a:r>
              <a:rPr lang="en-GB" b="0" i="0" u="none" strike="noStrike" dirty="0">
                <a:solidFill>
                  <a:srgbClr val="063853"/>
                </a:solidFill>
                <a:effectLst/>
                <a:latin typeface="Segoe UI" panose="020B0502040204020203" pitchFamily="34" charset="0"/>
              </a:rPr>
              <a:t>Up to </a:t>
            </a:r>
            <a:r>
              <a:rPr lang="en-GB" b="1" dirty="0">
                <a:solidFill>
                  <a:srgbClr val="063853"/>
                </a:solidFill>
                <a:latin typeface="Segoe UI" panose="020B0502040204020203" pitchFamily="34" charset="0"/>
              </a:rPr>
              <a:t>50</a:t>
            </a:r>
            <a:r>
              <a:rPr lang="en-GB" b="1" i="0" u="none" strike="noStrike" dirty="0">
                <a:solidFill>
                  <a:srgbClr val="063853"/>
                </a:solidFill>
                <a:effectLst/>
                <a:latin typeface="Segoe UI" panose="020B0502040204020203" pitchFamily="34" charset="0"/>
              </a:rPr>
              <a:t>% </a:t>
            </a:r>
            <a:r>
              <a:rPr lang="en-GB" b="0" i="0" u="none" strike="noStrike" dirty="0">
                <a:solidFill>
                  <a:srgbClr val="063853"/>
                </a:solidFill>
                <a:effectLst/>
                <a:latin typeface="Segoe UI" panose="020B0502040204020203" pitchFamily="34" charset="0"/>
              </a:rPr>
              <a:t>discount available in the staff restaurant as well as the public eateries and snack bars.  </a:t>
            </a:r>
          </a:p>
          <a:p>
            <a:pPr algn="l" rtl="0" fontAlgn="base"/>
            <a:endParaRPr lang="en-GB" b="0" i="0" u="none" strike="noStrike" dirty="0">
              <a:solidFill>
                <a:srgbClr val="063853"/>
              </a:solidFill>
              <a:effectLst/>
              <a:latin typeface="Segoe UI" panose="020B0502040204020203" pitchFamily="34" charset="0"/>
            </a:endParaRPr>
          </a:p>
          <a:p>
            <a:pPr fontAlgn="base"/>
            <a:r>
              <a:rPr lang="en-GB" dirty="0">
                <a:solidFill>
                  <a:srgbClr val="00ABC2"/>
                </a:solidFill>
                <a:latin typeface="New Beginnings"/>
              </a:rPr>
              <a:t>Retail discounts – </a:t>
            </a:r>
            <a:r>
              <a:rPr lang="en-GB" b="0" i="0" u="none" strike="noStrike" dirty="0">
                <a:solidFill>
                  <a:srgbClr val="063853"/>
                </a:solidFill>
                <a:effectLst/>
                <a:latin typeface="Segoe UI"/>
                <a:cs typeface="Segoe UI"/>
              </a:rPr>
              <a:t>Get up to </a:t>
            </a:r>
            <a:r>
              <a:rPr lang="en-GB" b="1" i="0" u="none" strike="noStrike" dirty="0">
                <a:solidFill>
                  <a:srgbClr val="063853"/>
                </a:solidFill>
                <a:effectLst/>
                <a:latin typeface="Segoe UI"/>
                <a:cs typeface="Segoe UI"/>
              </a:rPr>
              <a:t>25% </a:t>
            </a:r>
            <a:r>
              <a:rPr lang="en-GB" b="0" i="0" u="none" strike="noStrike" dirty="0">
                <a:solidFill>
                  <a:srgbClr val="063853"/>
                </a:solidFill>
                <a:effectLst/>
                <a:latin typeface="Segoe UI"/>
                <a:cs typeface="Segoe UI"/>
              </a:rPr>
              <a:t>discount available in our retail shops for all those essential purchases</a:t>
            </a:r>
            <a:r>
              <a:rPr lang="en-GB" dirty="0">
                <a:solidFill>
                  <a:srgbClr val="063853"/>
                </a:solidFill>
                <a:latin typeface="Segoe UI"/>
                <a:cs typeface="Segoe UI"/>
              </a:rPr>
              <a:t>.</a:t>
            </a:r>
            <a:endParaRPr lang="en-GB" b="0" i="0" u="none" strike="noStrike" dirty="0">
              <a:solidFill>
                <a:srgbClr val="063853"/>
              </a:solidFill>
              <a:effectLst/>
              <a:latin typeface="Segoe UI" panose="020B0502040204020203" pitchFamily="34" charset="0"/>
              <a:cs typeface="Segoe UI"/>
            </a:endParaRPr>
          </a:p>
          <a:p>
            <a:pPr algn="l" rtl="0" fontAlgn="base"/>
            <a:endParaRPr lang="en-US" b="0" i="0" dirty="0">
              <a:solidFill>
                <a:srgbClr val="063853"/>
              </a:solidFill>
              <a:effectLst/>
              <a:latin typeface="Segoe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73483853-C212-60C3-4488-0959554C58A9}"/>
              </a:ext>
            </a:extLst>
          </p:cNvPr>
          <p:cNvSpPr>
            <a:spLocks noGrp="1"/>
          </p:cNvSpPr>
          <p:nvPr>
            <p:ph type="sldNum" sz="quarter" idx="15"/>
          </p:nvPr>
        </p:nvSpPr>
        <p:spPr/>
        <p:txBody>
          <a:bodyPr/>
          <a:lstStyle/>
          <a:p>
            <a:fld id="{F16C9B98-F92E-C847-97FF-1C479F9C479B}" type="slidenum">
              <a:rPr lang="en-US" smtClean="0"/>
              <a:pPr/>
              <a:t>10</a:t>
            </a:fld>
            <a:endParaRPr lang="en-US" dirty="0"/>
          </a:p>
        </p:txBody>
      </p:sp>
    </p:spTree>
    <p:extLst>
      <p:ext uri="{BB962C8B-B14F-4D97-AF65-F5344CB8AC3E}">
        <p14:creationId xmlns:p14="http://schemas.microsoft.com/office/powerpoint/2010/main" val="45654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ED3D-8A8A-2B8A-5A8D-2AB05995A0D3}"/>
              </a:ext>
            </a:extLst>
          </p:cNvPr>
          <p:cNvSpPr>
            <a:spLocks noGrp="1"/>
          </p:cNvSpPr>
          <p:nvPr>
            <p:ph type="ctrTitle"/>
          </p:nvPr>
        </p:nvSpPr>
        <p:spPr>
          <a:xfrm>
            <a:off x="407988" y="1447737"/>
            <a:ext cx="11350666" cy="815607"/>
          </a:xfrm>
        </p:spPr>
        <p:txBody>
          <a:bodyPr/>
          <a:lstStyle/>
          <a:p>
            <a:r>
              <a:rPr lang="en-US" dirty="0">
                <a:solidFill>
                  <a:srgbClr val="D95E25"/>
                </a:solidFill>
                <a:latin typeface="New Beginnings" panose="02000000000000000000" pitchFamily="50" charset="0"/>
                <a:ea typeface="+mn-ea"/>
                <a:cs typeface="+mn-cs"/>
              </a:rPr>
              <a:t>extras</a:t>
            </a:r>
          </a:p>
        </p:txBody>
      </p:sp>
      <p:sp>
        <p:nvSpPr>
          <p:cNvPr id="3" name="Text Placeholder 2">
            <a:extLst>
              <a:ext uri="{FF2B5EF4-FFF2-40B4-BE49-F238E27FC236}">
                <a16:creationId xmlns:a16="http://schemas.microsoft.com/office/drawing/2014/main" id="{547ED089-5488-305C-68E1-F432CAB2383F}"/>
              </a:ext>
            </a:extLst>
          </p:cNvPr>
          <p:cNvSpPr>
            <a:spLocks noGrp="1"/>
          </p:cNvSpPr>
          <p:nvPr>
            <p:ph type="body" sz="quarter" idx="13"/>
          </p:nvPr>
        </p:nvSpPr>
        <p:spPr>
          <a:xfrm>
            <a:off x="199068" y="2313315"/>
            <a:ext cx="11350666" cy="3497196"/>
          </a:xfrm>
        </p:spPr>
        <p:txBody>
          <a:bodyPr/>
          <a:lstStyle/>
          <a:p>
            <a:pPr fontAlgn="base"/>
            <a:r>
              <a:rPr lang="en-US" dirty="0">
                <a:solidFill>
                  <a:srgbClr val="D95E25"/>
                </a:solidFill>
                <a:latin typeface="New Beginnings" panose="02000000000000000000" pitchFamily="50" charset="0"/>
              </a:rPr>
              <a:t>Car parking – </a:t>
            </a:r>
            <a:r>
              <a:rPr lang="en-GB" dirty="0">
                <a:solidFill>
                  <a:srgbClr val="063853"/>
                </a:solidFill>
                <a:latin typeface="Segoe UI" panose="020B0502040204020203" pitchFamily="34" charset="0"/>
              </a:rPr>
              <a:t>Free parking is available for staff on the Edinburgh Zoo site and Highland Wildlife Park site</a:t>
            </a:r>
          </a:p>
          <a:p>
            <a:pPr algn="l" rtl="0" fontAlgn="base"/>
            <a:endParaRPr lang="en-US" dirty="0">
              <a:solidFill>
                <a:srgbClr val="AE1B60"/>
              </a:solidFill>
              <a:latin typeface="New Beginnings" panose="02000000000000000000" pitchFamily="50" charset="0"/>
            </a:endParaRPr>
          </a:p>
          <a:p>
            <a:pPr algn="l" rtl="0" fontAlgn="base"/>
            <a:r>
              <a:rPr lang="en-US" dirty="0">
                <a:solidFill>
                  <a:srgbClr val="D95E25"/>
                </a:solidFill>
                <a:latin typeface="New Beginnings" panose="02000000000000000000" pitchFamily="50" charset="0"/>
              </a:rPr>
              <a:t>*Access to discounted gym membership – </a:t>
            </a:r>
          </a:p>
          <a:p>
            <a:pPr marL="285750" indent="-285750" algn="l" rtl="0" fontAlgn="base">
              <a:buFont typeface="Arial" panose="020B0604020202020204" pitchFamily="34" charset="0"/>
              <a:buChar char="•"/>
            </a:pPr>
            <a:endParaRPr lang="en-US" dirty="0">
              <a:solidFill>
                <a:srgbClr val="AE1B60"/>
              </a:solidFill>
              <a:latin typeface="Segoe UI" panose="020B0502040204020203" pitchFamily="34" charset="0"/>
            </a:endParaRPr>
          </a:p>
          <a:p>
            <a:pPr marL="285750" indent="-285750" algn="l" rtl="0" fontAlgn="base">
              <a:buFont typeface="Arial" panose="020B0604020202020204" pitchFamily="34" charset="0"/>
              <a:buChar char="•"/>
            </a:pPr>
            <a:r>
              <a:rPr lang="en-US" dirty="0">
                <a:solidFill>
                  <a:srgbClr val="D95E25"/>
                </a:solidFill>
                <a:latin typeface="New Beginnings" panose="02000000000000000000" pitchFamily="50" charset="0"/>
              </a:rPr>
              <a:t>Highland Highlife – </a:t>
            </a:r>
            <a:r>
              <a:rPr lang="en-US" b="1" dirty="0">
                <a:solidFill>
                  <a:srgbClr val="063853"/>
                </a:solidFill>
                <a:latin typeface="Segoe UI" panose="020B0502040204020203" pitchFamily="34" charset="0"/>
              </a:rPr>
              <a:t>20% </a:t>
            </a:r>
            <a:r>
              <a:rPr lang="en-US" dirty="0">
                <a:solidFill>
                  <a:srgbClr val="063853"/>
                </a:solidFill>
                <a:latin typeface="Segoe UI" panose="020B0502040204020203" pitchFamily="34" charset="0"/>
              </a:rPr>
              <a:t>discount </a:t>
            </a:r>
            <a:r>
              <a:rPr lang="en-GB" dirty="0">
                <a:solidFill>
                  <a:srgbClr val="063853"/>
                </a:solidFill>
                <a:latin typeface="Segoe UI" panose="020B0502040204020203" pitchFamily="34" charset="0"/>
              </a:rPr>
              <a:t>on the standard cost of an individual or family membership </a:t>
            </a:r>
            <a:endParaRPr lang="en-US" dirty="0">
              <a:solidFill>
                <a:srgbClr val="063853"/>
              </a:solidFill>
              <a:latin typeface="Segoe UI" panose="020B0502040204020203" pitchFamily="34" charset="0"/>
            </a:endParaRPr>
          </a:p>
          <a:p>
            <a:pPr marL="285750" indent="-285750">
              <a:buFont typeface="Arial" panose="020B0604020202020204" pitchFamily="34" charset="0"/>
              <a:buChar char="•"/>
            </a:pPr>
            <a:endParaRPr lang="en-US" dirty="0">
              <a:solidFill>
                <a:srgbClr val="AE1B60"/>
              </a:solidFill>
              <a:latin typeface="New Beginnings" panose="02000000000000000000" pitchFamily="50" charset="0"/>
            </a:endParaRPr>
          </a:p>
          <a:p>
            <a:pPr marL="285750" indent="-285750">
              <a:buFont typeface="Arial" panose="020B0604020202020204" pitchFamily="34" charset="0"/>
              <a:buChar char="•"/>
            </a:pPr>
            <a:r>
              <a:rPr lang="en-US" dirty="0">
                <a:solidFill>
                  <a:srgbClr val="D95E25"/>
                </a:solidFill>
                <a:latin typeface="New Beginnings" panose="02000000000000000000" pitchFamily="50" charset="0"/>
              </a:rPr>
              <a:t>Spirt health club – </a:t>
            </a:r>
            <a:r>
              <a:rPr lang="en-US" dirty="0">
                <a:solidFill>
                  <a:srgbClr val="063853"/>
                </a:solidFill>
                <a:latin typeface="Segoe UI" panose="020B0502040204020203" pitchFamily="34" charset="0"/>
              </a:rPr>
              <a:t>Discounted membership</a:t>
            </a:r>
          </a:p>
          <a:p>
            <a:endParaRPr lang="en-US" dirty="0">
              <a:solidFill>
                <a:srgbClr val="AE1B60"/>
              </a:solidFill>
              <a:latin typeface="New Beginnings" panose="02000000000000000000" pitchFamily="50" charset="0"/>
            </a:endParaRPr>
          </a:p>
          <a:p>
            <a:endParaRPr lang="en-US" dirty="0">
              <a:solidFill>
                <a:srgbClr val="AE1B60"/>
              </a:solidFill>
              <a:latin typeface="New Beginnings" panose="02000000000000000000" pitchFamily="50" charset="0"/>
            </a:endParaRPr>
          </a:p>
          <a:p>
            <a:endParaRPr lang="en-US" dirty="0">
              <a:solidFill>
                <a:srgbClr val="AE1B60"/>
              </a:solidFill>
              <a:latin typeface="New Beginnings" panose="02000000000000000000" pitchFamily="50" charset="0"/>
            </a:endParaRPr>
          </a:p>
          <a:p>
            <a:endParaRPr lang="en-US" dirty="0">
              <a:solidFill>
                <a:srgbClr val="AE1B60"/>
              </a:solidFill>
              <a:latin typeface="New Beginnings" panose="02000000000000000000" pitchFamily="50" charset="0"/>
            </a:endParaRPr>
          </a:p>
          <a:p>
            <a:endParaRPr lang="en-US" dirty="0">
              <a:solidFill>
                <a:srgbClr val="AE1B60"/>
              </a:solidFill>
              <a:latin typeface="New Beginnings" panose="02000000000000000000" pitchFamily="50" charset="0"/>
            </a:endParaRPr>
          </a:p>
          <a:p>
            <a:pPr algn="just" rtl="0" fontAlgn="base"/>
            <a:r>
              <a:rPr lang="en-GB" dirty="0">
                <a:solidFill>
                  <a:srgbClr val="D95E25"/>
                </a:solidFill>
                <a:latin typeface="New Beginnings" panose="02000000000000000000" pitchFamily="50" charset="0"/>
              </a:rPr>
              <a:t>*Starbucks (EZ Only) - </a:t>
            </a:r>
            <a:r>
              <a:rPr lang="en-GB" dirty="0">
                <a:solidFill>
                  <a:srgbClr val="063853"/>
                </a:solidFill>
                <a:latin typeface="Segoe UI" panose="020B0502040204020203" pitchFamily="34" charset="0"/>
              </a:rPr>
              <a:t>RZZS employees get a 25% discount off the food &amp; drink bill at Starbucks Cafe at Holiday Inn Edinburgh Hotel</a:t>
            </a:r>
            <a:endParaRPr lang="en-US" dirty="0">
              <a:solidFill>
                <a:srgbClr val="063853"/>
              </a:solidFill>
              <a:latin typeface="Segoe UI" panose="020B0502040204020203" pitchFamily="34" charset="0"/>
            </a:endParaRPr>
          </a:p>
          <a:p>
            <a:endParaRPr lang="en-US" dirty="0"/>
          </a:p>
          <a:p>
            <a:r>
              <a:rPr lang="en-US" dirty="0">
                <a:solidFill>
                  <a:srgbClr val="D95E25"/>
                </a:solidFill>
                <a:latin typeface="New Beginnings" panose="02000000000000000000" pitchFamily="50" charset="0"/>
              </a:rPr>
              <a:t>Bike to Work scheme – </a:t>
            </a:r>
            <a:r>
              <a:rPr lang="en-GB" dirty="0"/>
              <a:t>RZSS is currently part of the ‘Bike to Work Scheme’ in partnership with the Edinburgh Bicycle Cooperative. The scheme offers tax incentives that enable staff to enjoy serious savings on the price of a new bicycle</a:t>
            </a:r>
            <a:endParaRPr lang="en-US" dirty="0"/>
          </a:p>
          <a:p>
            <a:endParaRPr lang="en-US" dirty="0"/>
          </a:p>
        </p:txBody>
      </p:sp>
      <p:sp>
        <p:nvSpPr>
          <p:cNvPr id="5" name="Slide Number Placeholder 4">
            <a:extLst>
              <a:ext uri="{FF2B5EF4-FFF2-40B4-BE49-F238E27FC236}">
                <a16:creationId xmlns:a16="http://schemas.microsoft.com/office/drawing/2014/main" id="{7C78A2F4-F2FD-509C-1EA3-AC91139D3A8C}"/>
              </a:ext>
            </a:extLst>
          </p:cNvPr>
          <p:cNvSpPr>
            <a:spLocks noGrp="1"/>
          </p:cNvSpPr>
          <p:nvPr>
            <p:ph type="sldNum" sz="quarter" idx="15"/>
          </p:nvPr>
        </p:nvSpPr>
        <p:spPr/>
        <p:txBody>
          <a:bodyPr/>
          <a:lstStyle/>
          <a:p>
            <a:fld id="{F16C9B98-F92E-C847-97FF-1C479F9C479B}" type="slidenum">
              <a:rPr lang="en-US" smtClean="0"/>
              <a:pPr/>
              <a:t>11</a:t>
            </a:fld>
            <a:endParaRPr lang="en-US" dirty="0"/>
          </a:p>
        </p:txBody>
      </p:sp>
      <p:sp>
        <p:nvSpPr>
          <p:cNvPr id="7" name="TextBox 6">
            <a:extLst>
              <a:ext uri="{FF2B5EF4-FFF2-40B4-BE49-F238E27FC236}">
                <a16:creationId xmlns:a16="http://schemas.microsoft.com/office/drawing/2014/main" id="{0F4E9A45-07D0-52FB-00D9-C6A0A35823A1}"/>
              </a:ext>
            </a:extLst>
          </p:cNvPr>
          <p:cNvSpPr txBox="1"/>
          <p:nvPr/>
        </p:nvSpPr>
        <p:spPr>
          <a:xfrm>
            <a:off x="109421" y="5934819"/>
            <a:ext cx="6273450" cy="707886"/>
          </a:xfrm>
          <a:prstGeom prst="rect">
            <a:avLst/>
          </a:prstGeom>
          <a:noFill/>
        </p:spPr>
        <p:txBody>
          <a:bodyPr wrap="square" rtlCol="0">
            <a:spAutoFit/>
          </a:bodyPr>
          <a:lstStyle/>
          <a:p>
            <a:r>
              <a:rPr lang="en-GB" sz="800" dirty="0">
                <a:latin typeface="Museo Sans 300" panose="02000000000000000000" pitchFamily="50" charset="0"/>
              </a:rPr>
              <a:t>*These are not formal employment benefits but rather arrangements to get some discount or other offers not normally accessible. </a:t>
            </a:r>
          </a:p>
          <a:p>
            <a:endParaRPr lang="en-GB" sz="800" dirty="0">
              <a:latin typeface="Museo Sans 300" panose="02000000000000000000" pitchFamily="50" charset="0"/>
            </a:endParaRPr>
          </a:p>
          <a:p>
            <a:r>
              <a:rPr lang="en-GB" sz="800" dirty="0">
                <a:latin typeface="Museo Sans 300" panose="02000000000000000000" pitchFamily="50" charset="0"/>
              </a:rPr>
              <a:t>These perks may over time change, be added to or even ended. Also, please note that such arrangements are not an endorsement of the organisation (or its products/services), and so their use is at the sole discretion of each individual who chooses to utilise the perk. </a:t>
            </a:r>
          </a:p>
        </p:txBody>
      </p:sp>
    </p:spTree>
    <p:extLst>
      <p:ext uri="{BB962C8B-B14F-4D97-AF65-F5344CB8AC3E}">
        <p14:creationId xmlns:p14="http://schemas.microsoft.com/office/powerpoint/2010/main" val="217592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0BEE5-633C-6C32-D0F9-C49706895BC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4293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5CAD-646E-2864-8DB1-F2B594A4FCE1}"/>
              </a:ext>
            </a:extLst>
          </p:cNvPr>
          <p:cNvSpPr>
            <a:spLocks noGrp="1"/>
          </p:cNvSpPr>
          <p:nvPr>
            <p:ph type="ctrTitle"/>
          </p:nvPr>
        </p:nvSpPr>
        <p:spPr/>
        <p:txBody>
          <a:bodyPr/>
          <a:lstStyle/>
          <a:p>
            <a:r>
              <a:rPr lang="en-US" dirty="0"/>
              <a:t>Working to protect, value and love nature</a:t>
            </a:r>
          </a:p>
        </p:txBody>
      </p:sp>
      <p:sp>
        <p:nvSpPr>
          <p:cNvPr id="3" name="Text Placeholder 2">
            <a:extLst>
              <a:ext uri="{FF2B5EF4-FFF2-40B4-BE49-F238E27FC236}">
                <a16:creationId xmlns:a16="http://schemas.microsoft.com/office/drawing/2014/main" id="{918E2628-F33C-2F78-8C11-E50DEABB4778}"/>
              </a:ext>
            </a:extLst>
          </p:cNvPr>
          <p:cNvSpPr>
            <a:spLocks noGrp="1"/>
          </p:cNvSpPr>
          <p:nvPr>
            <p:ph type="body" sz="quarter" idx="13"/>
          </p:nvPr>
        </p:nvSpPr>
        <p:spPr/>
        <p:txBody>
          <a:bodyPr/>
          <a:lstStyle/>
          <a:p>
            <a:r>
              <a:rPr lang="en-US" dirty="0"/>
              <a:t>Making a difference, no matter how small or big, is fundamental to what our people do here at RZSS.  Whether you work to engage and excite our visitors by providing excellent 5-star service or  work directly with our animals – there’s a role for everyone and we have a fantastic benefits package – just as a little added bonus!</a:t>
            </a:r>
          </a:p>
        </p:txBody>
      </p:sp>
      <p:sp>
        <p:nvSpPr>
          <p:cNvPr id="4" name="Footer Placeholder 3">
            <a:extLst>
              <a:ext uri="{FF2B5EF4-FFF2-40B4-BE49-F238E27FC236}">
                <a16:creationId xmlns:a16="http://schemas.microsoft.com/office/drawing/2014/main" id="{8032F9B8-6077-A237-F01E-C415289EA6AD}"/>
              </a:ext>
            </a:extLst>
          </p:cNvPr>
          <p:cNvSpPr>
            <a:spLocks noGrp="1"/>
          </p:cNvSpPr>
          <p:nvPr>
            <p:ph type="ftr" sz="quarter" idx="14"/>
          </p:nvPr>
        </p:nvSpPr>
        <p:spPr/>
        <p:txBody>
          <a:bodyPr/>
          <a:lstStyle/>
          <a:p>
            <a:r>
              <a:rPr lang="en-US"/>
              <a:t>rzss.org.uk</a:t>
            </a:r>
            <a:endParaRPr lang="en-US" dirty="0"/>
          </a:p>
        </p:txBody>
      </p:sp>
      <p:sp>
        <p:nvSpPr>
          <p:cNvPr id="5" name="Slide Number Placeholder 4">
            <a:extLst>
              <a:ext uri="{FF2B5EF4-FFF2-40B4-BE49-F238E27FC236}">
                <a16:creationId xmlns:a16="http://schemas.microsoft.com/office/drawing/2014/main" id="{C03ACBB7-EF51-6F82-2CE7-0B0438FCAD13}"/>
              </a:ext>
            </a:extLst>
          </p:cNvPr>
          <p:cNvSpPr>
            <a:spLocks noGrp="1"/>
          </p:cNvSpPr>
          <p:nvPr>
            <p:ph type="sldNum" sz="quarter" idx="15"/>
          </p:nvPr>
        </p:nvSpPr>
        <p:spPr/>
        <p:txBody>
          <a:bodyPr/>
          <a:lstStyle/>
          <a:p>
            <a:fld id="{F16C9B98-F92E-C847-97FF-1C479F9C479B}" type="slidenum">
              <a:rPr lang="en-US" smtClean="0"/>
              <a:pPr/>
              <a:t>2</a:t>
            </a:fld>
            <a:endParaRPr lang="en-US" dirty="0"/>
          </a:p>
        </p:txBody>
      </p:sp>
      <p:sp>
        <p:nvSpPr>
          <p:cNvPr id="6" name="Text Placeholder 5">
            <a:extLst>
              <a:ext uri="{FF2B5EF4-FFF2-40B4-BE49-F238E27FC236}">
                <a16:creationId xmlns:a16="http://schemas.microsoft.com/office/drawing/2014/main" id="{6BF06A9D-9F06-A78E-188A-8102159FC534}"/>
              </a:ext>
            </a:extLst>
          </p:cNvPr>
          <p:cNvSpPr>
            <a:spLocks noGrp="1"/>
          </p:cNvSpPr>
          <p:nvPr>
            <p:ph type="body" sz="quarter" idx="16"/>
          </p:nvPr>
        </p:nvSpPr>
        <p:spPr/>
        <p:txBody>
          <a:bodyPr/>
          <a:lstStyle/>
          <a:p>
            <a:r>
              <a:rPr lang="en-US" dirty="0"/>
              <a:t>What’s better than connecting, inspiring,  and empowering people and communities to protect, value and love nature…</a:t>
            </a:r>
          </a:p>
        </p:txBody>
      </p:sp>
    </p:spTree>
    <p:extLst>
      <p:ext uri="{BB962C8B-B14F-4D97-AF65-F5344CB8AC3E}">
        <p14:creationId xmlns:p14="http://schemas.microsoft.com/office/powerpoint/2010/main" val="34734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8AF051-0703-D416-FC21-27459850CD23}"/>
              </a:ext>
            </a:extLst>
          </p:cNvPr>
          <p:cNvSpPr>
            <a:spLocks noGrp="1"/>
          </p:cNvSpPr>
          <p:nvPr>
            <p:ph type="body" sz="quarter" idx="13"/>
          </p:nvPr>
        </p:nvSpPr>
        <p:spPr>
          <a:xfrm>
            <a:off x="900910" y="1449697"/>
            <a:ext cx="10149040" cy="2179781"/>
          </a:xfrm>
        </p:spPr>
        <p:txBody>
          <a:bodyPr/>
          <a:lstStyle/>
          <a:p>
            <a:endParaRPr lang="en-GB" dirty="0"/>
          </a:p>
          <a:p>
            <a:r>
              <a:rPr lang="en-GB" sz="3300" dirty="0"/>
              <a:t>As a Charity first and foremost, we work hard to make sure our benefits package is competitive and attractive.  As well as the fundamental benefits like pay, to follow are details of some of the great benefits that can help you financially, can make work a bit easier and make life outside of work a lot more fun!</a:t>
            </a:r>
            <a:endParaRPr lang="en-US" sz="3300" dirty="0"/>
          </a:p>
        </p:txBody>
      </p:sp>
      <p:sp>
        <p:nvSpPr>
          <p:cNvPr id="4" name="Footer Placeholder 3">
            <a:extLst>
              <a:ext uri="{FF2B5EF4-FFF2-40B4-BE49-F238E27FC236}">
                <a16:creationId xmlns:a16="http://schemas.microsoft.com/office/drawing/2014/main" id="{0AE29B6A-9AAB-8C79-0265-93AF953BB807}"/>
              </a:ext>
            </a:extLst>
          </p:cNvPr>
          <p:cNvSpPr>
            <a:spLocks noGrp="1"/>
          </p:cNvSpPr>
          <p:nvPr>
            <p:ph type="ftr" sz="quarter" idx="14"/>
          </p:nvPr>
        </p:nvSpPr>
        <p:spPr/>
        <p:txBody>
          <a:bodyPr/>
          <a:lstStyle/>
          <a:p>
            <a:r>
              <a:rPr lang="en-US"/>
              <a:t>rzss.org.uk</a:t>
            </a:r>
            <a:endParaRPr lang="en-US" dirty="0"/>
          </a:p>
        </p:txBody>
      </p:sp>
      <p:sp>
        <p:nvSpPr>
          <p:cNvPr id="5" name="Slide Number Placeholder 4">
            <a:extLst>
              <a:ext uri="{FF2B5EF4-FFF2-40B4-BE49-F238E27FC236}">
                <a16:creationId xmlns:a16="http://schemas.microsoft.com/office/drawing/2014/main" id="{2DB4AE5F-6A04-40F8-E128-CA12102D2506}"/>
              </a:ext>
            </a:extLst>
          </p:cNvPr>
          <p:cNvSpPr>
            <a:spLocks noGrp="1"/>
          </p:cNvSpPr>
          <p:nvPr>
            <p:ph type="sldNum" sz="quarter" idx="15"/>
          </p:nvPr>
        </p:nvSpPr>
        <p:spPr/>
        <p:txBody>
          <a:bodyPr/>
          <a:lstStyle/>
          <a:p>
            <a:fld id="{F16C9B98-F92E-C847-97FF-1C479F9C479B}" type="slidenum">
              <a:rPr lang="en-US" smtClean="0"/>
              <a:pPr/>
              <a:t>3</a:t>
            </a:fld>
            <a:endParaRPr lang="en-US" dirty="0"/>
          </a:p>
        </p:txBody>
      </p:sp>
    </p:spTree>
    <p:extLst>
      <p:ext uri="{BB962C8B-B14F-4D97-AF65-F5344CB8AC3E}">
        <p14:creationId xmlns:p14="http://schemas.microsoft.com/office/powerpoint/2010/main" val="214479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73C3-7FEB-F339-1A36-83703BAB6EDF}"/>
              </a:ext>
            </a:extLst>
          </p:cNvPr>
          <p:cNvSpPr>
            <a:spLocks noGrp="1"/>
          </p:cNvSpPr>
          <p:nvPr>
            <p:ph type="ctrTitle"/>
          </p:nvPr>
        </p:nvSpPr>
        <p:spPr/>
        <p:txBody>
          <a:bodyPr/>
          <a:lstStyle/>
          <a:p>
            <a:r>
              <a:rPr lang="en-US" dirty="0">
                <a:solidFill>
                  <a:srgbClr val="00ABC2"/>
                </a:solidFill>
                <a:latin typeface="New Beginnings" panose="02000000000000000000" pitchFamily="50" charset="0"/>
                <a:ea typeface="+mn-ea"/>
                <a:cs typeface="+mn-cs"/>
              </a:rPr>
              <a:t>Culture</a:t>
            </a:r>
          </a:p>
        </p:txBody>
      </p:sp>
      <p:sp>
        <p:nvSpPr>
          <p:cNvPr id="3" name="Text Placeholder 2">
            <a:extLst>
              <a:ext uri="{FF2B5EF4-FFF2-40B4-BE49-F238E27FC236}">
                <a16:creationId xmlns:a16="http://schemas.microsoft.com/office/drawing/2014/main" id="{D7453414-1FCC-FBAC-F27E-E4DC4C06A2BA}"/>
              </a:ext>
            </a:extLst>
          </p:cNvPr>
          <p:cNvSpPr>
            <a:spLocks noGrp="1"/>
          </p:cNvSpPr>
          <p:nvPr>
            <p:ph type="body" sz="quarter" idx="13"/>
          </p:nvPr>
        </p:nvSpPr>
        <p:spPr/>
        <p:txBody>
          <a:bodyPr vert="horz" lIns="0" tIns="0" rIns="0" bIns="0" numCol="2" spcCol="180000" rtlCol="0" anchor="t">
            <a:noAutofit/>
          </a:bodyPr>
          <a:lstStyle/>
          <a:p>
            <a:r>
              <a:rPr lang="en-US" dirty="0">
                <a:solidFill>
                  <a:srgbClr val="00ABC2"/>
                </a:solidFill>
                <a:latin typeface="Segoe UI"/>
                <a:cs typeface="Segoe UI"/>
              </a:rPr>
              <a:t>Employee Consultative Board (ECB)– </a:t>
            </a:r>
            <a:r>
              <a:rPr lang="en-US" dirty="0">
                <a:solidFill>
                  <a:srgbClr val="181818"/>
                </a:solidFill>
                <a:latin typeface="Segoe UI"/>
                <a:cs typeface="Segoe UI"/>
              </a:rPr>
              <a:t>have your say!  The ECB </a:t>
            </a:r>
            <a:r>
              <a:rPr lang="en-GB" dirty="0">
                <a:solidFill>
                  <a:srgbClr val="181818"/>
                </a:solidFill>
                <a:latin typeface="Segoe UI"/>
                <a:cs typeface="Segoe UI"/>
              </a:rPr>
              <a:t>exists to ensure consultation across RZSS on the broad subject of our terms and conditions of employment.  It’s also a great sounding board and forum group to discuss additional matters such as health and wellbeing, employee incentives and employee benefits</a:t>
            </a:r>
            <a:endParaRPr lang="en-GB" dirty="0">
              <a:solidFill>
                <a:srgbClr val="181818"/>
              </a:solidFill>
              <a:latin typeface="Segoe UI" panose="020B0502040204020203" pitchFamily="34" charset="0"/>
            </a:endParaRPr>
          </a:p>
          <a:p>
            <a:endParaRPr lang="en-US" dirty="0">
              <a:solidFill>
                <a:srgbClr val="00ABC2"/>
              </a:solidFill>
            </a:endParaRPr>
          </a:p>
          <a:p>
            <a:r>
              <a:rPr lang="en-US" dirty="0">
                <a:solidFill>
                  <a:srgbClr val="00ABC2"/>
                </a:solidFill>
              </a:rPr>
              <a:t>Social events – </a:t>
            </a:r>
            <a:r>
              <a:rPr lang="en-GB" dirty="0">
                <a:solidFill>
                  <a:srgbClr val="181818"/>
                </a:solidFill>
                <a:latin typeface="Segoe UI" panose="020B0502040204020203" pitchFamily="34" charset="0"/>
              </a:rPr>
              <a:t>Join a whole range of various extra-curricular social events like quiz nights, crafting, board game events and end-of-season parties – or propose your own through our social committee</a:t>
            </a:r>
          </a:p>
          <a:p>
            <a:endParaRPr lang="en-US" dirty="0">
              <a:solidFill>
                <a:srgbClr val="181818"/>
              </a:solidFill>
              <a:latin typeface="Segoe UI" panose="020B0502040204020203" pitchFamily="34" charset="0"/>
            </a:endParaRPr>
          </a:p>
          <a:p>
            <a:endParaRPr lang="en-US" dirty="0">
              <a:solidFill>
                <a:srgbClr val="181818"/>
              </a:solidFill>
              <a:latin typeface="Segoe UI" panose="020B0502040204020203" pitchFamily="34" charset="0"/>
            </a:endParaRPr>
          </a:p>
          <a:p>
            <a:endParaRPr lang="en-US" dirty="0">
              <a:solidFill>
                <a:srgbClr val="181818"/>
              </a:solidFill>
              <a:latin typeface="Segoe UI" panose="020B0502040204020203" pitchFamily="34" charset="0"/>
            </a:endParaRPr>
          </a:p>
          <a:p>
            <a:endParaRPr lang="en-US" dirty="0">
              <a:solidFill>
                <a:srgbClr val="181818"/>
              </a:solidFill>
              <a:latin typeface="Segoe UI" panose="020B0502040204020203" pitchFamily="34" charset="0"/>
            </a:endParaRPr>
          </a:p>
          <a:p>
            <a:endParaRPr lang="en-US" dirty="0">
              <a:solidFill>
                <a:srgbClr val="181818"/>
              </a:solidFill>
              <a:latin typeface="Segoe UI" panose="020B0502040204020203" pitchFamily="34" charset="0"/>
            </a:endParaRPr>
          </a:p>
          <a:p>
            <a:r>
              <a:rPr lang="en-US" dirty="0">
                <a:solidFill>
                  <a:srgbClr val="00ABC2"/>
                </a:solidFill>
              </a:rPr>
              <a:t>Family friendly policies – </a:t>
            </a:r>
            <a:r>
              <a:rPr lang="en-GB" b="0" i="0" dirty="0">
                <a:solidFill>
                  <a:srgbClr val="181818"/>
                </a:solidFill>
                <a:effectLst/>
                <a:latin typeface="Segoe UI" panose="020B0502040204020203" pitchFamily="34" charset="0"/>
              </a:rPr>
              <a:t>we offer enhanced paternity, and maternity leave above the statutory minimum in the UK</a:t>
            </a:r>
            <a:endParaRPr lang="en-GB" b="0" i="0" dirty="0">
              <a:solidFill>
                <a:srgbClr val="767676"/>
              </a:solidFill>
              <a:effectLst/>
              <a:latin typeface="Segoe UI" panose="020B0502040204020203" pitchFamily="34" charset="0"/>
            </a:endParaRPr>
          </a:p>
          <a:p>
            <a:endParaRPr lang="en-US" dirty="0">
              <a:solidFill>
                <a:srgbClr val="00ABC2"/>
              </a:solidFill>
            </a:endParaRPr>
          </a:p>
          <a:p>
            <a:r>
              <a:rPr lang="en-US" dirty="0">
                <a:solidFill>
                  <a:srgbClr val="00ABC2"/>
                </a:solidFill>
                <a:latin typeface="Museo Sans 300"/>
              </a:rPr>
              <a:t>Flexible working arrangements - </a:t>
            </a:r>
            <a:r>
              <a:rPr lang="en-GB" dirty="0">
                <a:solidFill>
                  <a:srgbClr val="181818"/>
                </a:solidFill>
                <a:latin typeface="Segoe UI"/>
                <a:cs typeface="Segoe UI"/>
              </a:rPr>
              <a:t>We  offer a variety of flexible working arrangements where roles allow hybrid or remote working, supported further by part-time options or job sharing</a:t>
            </a:r>
          </a:p>
          <a:p>
            <a:endParaRPr lang="en-GB" dirty="0">
              <a:latin typeface="Segoe UI" panose="020B0502040204020203" pitchFamily="34" charset="0"/>
            </a:endParaRPr>
          </a:p>
          <a:p>
            <a:endParaRPr lang="en-US" dirty="0">
              <a:latin typeface="Segoe UI" panose="020B0502040204020203" pitchFamily="34" charset="0"/>
            </a:endParaRPr>
          </a:p>
          <a:p>
            <a:endParaRPr lang="en-US" dirty="0">
              <a:latin typeface="Segoe UI" panose="020B0502040204020203" pitchFamily="34" charset="0"/>
            </a:endParaRPr>
          </a:p>
          <a:p>
            <a:endParaRPr lang="en-US" dirty="0"/>
          </a:p>
          <a:p>
            <a:endParaRPr lang="en-US" dirty="0"/>
          </a:p>
          <a:p>
            <a:endParaRPr lang="en-US" dirty="0"/>
          </a:p>
          <a:p>
            <a:endParaRPr lang="en-US" dirty="0">
              <a:solidFill>
                <a:srgbClr val="AE1B60"/>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1982E024-2103-538A-653C-6C5AE39E6AE8}"/>
              </a:ext>
            </a:extLst>
          </p:cNvPr>
          <p:cNvSpPr>
            <a:spLocks noGrp="1"/>
          </p:cNvSpPr>
          <p:nvPr>
            <p:ph type="sldNum" sz="quarter" idx="15"/>
          </p:nvPr>
        </p:nvSpPr>
        <p:spPr/>
        <p:txBody>
          <a:bodyPr/>
          <a:lstStyle/>
          <a:p>
            <a:fld id="{F16C9B98-F92E-C847-97FF-1C479F9C479B}" type="slidenum">
              <a:rPr lang="en-US" smtClean="0"/>
              <a:pPr/>
              <a:t>4</a:t>
            </a:fld>
            <a:endParaRPr lang="en-US" dirty="0"/>
          </a:p>
        </p:txBody>
      </p:sp>
    </p:spTree>
    <p:extLst>
      <p:ext uri="{BB962C8B-B14F-4D97-AF65-F5344CB8AC3E}">
        <p14:creationId xmlns:p14="http://schemas.microsoft.com/office/powerpoint/2010/main" val="397398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73C3-7FEB-F339-1A36-83703BAB6EDF}"/>
              </a:ext>
            </a:extLst>
          </p:cNvPr>
          <p:cNvSpPr>
            <a:spLocks noGrp="1"/>
          </p:cNvSpPr>
          <p:nvPr>
            <p:ph type="ctrTitle"/>
          </p:nvPr>
        </p:nvSpPr>
        <p:spPr>
          <a:xfrm>
            <a:off x="566620" y="1469555"/>
            <a:ext cx="11350666" cy="815607"/>
          </a:xfrm>
        </p:spPr>
        <p:txBody>
          <a:bodyPr/>
          <a:lstStyle/>
          <a:p>
            <a:r>
              <a:rPr lang="en-US" dirty="0">
                <a:solidFill>
                  <a:srgbClr val="077F3A"/>
                </a:solidFill>
                <a:latin typeface="New Beginnings"/>
                <a:ea typeface="+mn-ea"/>
                <a:cs typeface="+mn-cs"/>
              </a:rPr>
              <a:t>Pay and Pension</a:t>
            </a:r>
          </a:p>
        </p:txBody>
      </p:sp>
      <p:sp>
        <p:nvSpPr>
          <p:cNvPr id="3" name="Text Placeholder 2">
            <a:extLst>
              <a:ext uri="{FF2B5EF4-FFF2-40B4-BE49-F238E27FC236}">
                <a16:creationId xmlns:a16="http://schemas.microsoft.com/office/drawing/2014/main" id="{D7453414-1FCC-FBAC-F27E-E4DC4C06A2BA}"/>
              </a:ext>
            </a:extLst>
          </p:cNvPr>
          <p:cNvSpPr>
            <a:spLocks noGrp="1"/>
          </p:cNvSpPr>
          <p:nvPr>
            <p:ph type="body" sz="quarter" idx="13"/>
          </p:nvPr>
        </p:nvSpPr>
        <p:spPr>
          <a:xfrm>
            <a:off x="317479" y="2577551"/>
            <a:ext cx="11350666" cy="4361178"/>
          </a:xfrm>
        </p:spPr>
        <p:txBody>
          <a:bodyPr/>
          <a:lstStyle/>
          <a:p>
            <a:r>
              <a:rPr lang="en-US" dirty="0">
                <a:solidFill>
                  <a:srgbClr val="077F3A"/>
                </a:solidFill>
                <a:latin typeface="New Beginnings" panose="02000000000000000000" pitchFamily="50" charset="0"/>
              </a:rPr>
              <a:t>Pay</a:t>
            </a:r>
            <a:r>
              <a:rPr lang="en-US" dirty="0">
                <a:solidFill>
                  <a:srgbClr val="077F3A"/>
                </a:solidFill>
                <a:latin typeface="Segoe UI" panose="020B0502040204020203" pitchFamily="34" charset="0"/>
              </a:rPr>
              <a:t> – </a:t>
            </a:r>
            <a:r>
              <a:rPr lang="en-GB" dirty="0"/>
              <a:t>Through our</a:t>
            </a:r>
            <a:r>
              <a:rPr lang="en-GB" dirty="0">
                <a:solidFill>
                  <a:srgbClr val="A8401A"/>
                </a:solidFill>
              </a:rPr>
              <a:t> </a:t>
            </a:r>
            <a:r>
              <a:rPr lang="en-GB" dirty="0">
                <a:solidFill>
                  <a:srgbClr val="077F3A"/>
                </a:solidFill>
                <a:latin typeface="New Beginnings" panose="02000000000000000000" pitchFamily="50" charset="0"/>
              </a:rPr>
              <a:t>pay progression framework</a:t>
            </a:r>
            <a:r>
              <a:rPr lang="en-GB" dirty="0"/>
              <a:t>, you can increase your pay within your existing job role, after you pass your probation </a:t>
            </a:r>
          </a:p>
          <a:p>
            <a:endParaRPr lang="en-GB" dirty="0"/>
          </a:p>
          <a:p>
            <a:r>
              <a:rPr lang="en-GB" dirty="0"/>
              <a:t>We recognise and reward you based on progression in your personal and professional development - gaining additional knowledge, experience, and skills; demonstrating and applying a heightened level of competence, contribution and impact during your employment with RZSS</a:t>
            </a:r>
          </a:p>
          <a:p>
            <a:endParaRPr lang="en-US" sz="1800" dirty="0">
              <a:solidFill>
                <a:srgbClr val="077F3A"/>
              </a:solidFill>
              <a:latin typeface="Segoe UI" panose="020B0502040204020203" pitchFamily="34" charset="0"/>
            </a:endParaRPr>
          </a:p>
          <a:p>
            <a:r>
              <a:rPr lang="en-US" dirty="0">
                <a:solidFill>
                  <a:srgbClr val="077F3A"/>
                </a:solidFill>
                <a:latin typeface="New Beginnings" panose="02000000000000000000" pitchFamily="50" charset="0"/>
              </a:rPr>
              <a:t>Sick pay </a:t>
            </a:r>
            <a:r>
              <a:rPr lang="en-US" dirty="0">
                <a:solidFill>
                  <a:srgbClr val="077F3A"/>
                </a:solidFill>
                <a:latin typeface="Segoe UI" panose="020B0502040204020203" pitchFamily="34" charset="0"/>
              </a:rPr>
              <a:t>– </a:t>
            </a:r>
            <a:r>
              <a:rPr lang="en-US" dirty="0"/>
              <a:t>Enhanced sick pay arrangements from day one which increases with length of service</a:t>
            </a:r>
          </a:p>
          <a:p>
            <a:endParaRPr lang="en-GB" dirty="0">
              <a:solidFill>
                <a:srgbClr val="077F3A"/>
              </a:solidFill>
              <a:latin typeface="New Beginnings" panose="02000000000000000000" pitchFamily="50" charset="0"/>
            </a:endParaRPr>
          </a:p>
          <a:p>
            <a:endParaRPr lang="en-US" dirty="0"/>
          </a:p>
          <a:p>
            <a:endParaRPr lang="en-US" dirty="0">
              <a:solidFill>
                <a:srgbClr val="077F3A"/>
              </a:solidFill>
              <a:latin typeface="Segoe UI" panose="020B0502040204020203" pitchFamily="34" charset="0"/>
            </a:endParaRPr>
          </a:p>
          <a:p>
            <a:endParaRPr lang="en-US" dirty="0">
              <a:solidFill>
                <a:srgbClr val="077F3A"/>
              </a:solidFill>
              <a:latin typeface="Segoe UI" panose="020B0502040204020203" pitchFamily="34" charset="0"/>
            </a:endParaRPr>
          </a:p>
          <a:p>
            <a:endParaRPr lang="en-US" dirty="0">
              <a:solidFill>
                <a:srgbClr val="AE1B60"/>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1982E024-2103-538A-653C-6C5AE39E6AE8}"/>
              </a:ext>
            </a:extLst>
          </p:cNvPr>
          <p:cNvSpPr>
            <a:spLocks noGrp="1"/>
          </p:cNvSpPr>
          <p:nvPr>
            <p:ph type="sldNum" sz="quarter" idx="15"/>
          </p:nvPr>
        </p:nvSpPr>
        <p:spPr/>
        <p:txBody>
          <a:bodyPr/>
          <a:lstStyle/>
          <a:p>
            <a:fld id="{F16C9B98-F92E-C847-97FF-1C479F9C479B}" type="slidenum">
              <a:rPr lang="en-US" smtClean="0"/>
              <a:pPr/>
              <a:t>5</a:t>
            </a:fld>
            <a:endParaRPr lang="en-US" dirty="0"/>
          </a:p>
        </p:txBody>
      </p:sp>
      <p:sp>
        <p:nvSpPr>
          <p:cNvPr id="6" name="TextBox 5">
            <a:extLst>
              <a:ext uri="{FF2B5EF4-FFF2-40B4-BE49-F238E27FC236}">
                <a16:creationId xmlns:a16="http://schemas.microsoft.com/office/drawing/2014/main" id="{4C39B8AD-1CEA-79B3-8866-1FFF97015244}"/>
              </a:ext>
            </a:extLst>
          </p:cNvPr>
          <p:cNvSpPr txBox="1"/>
          <p:nvPr/>
        </p:nvSpPr>
        <p:spPr>
          <a:xfrm>
            <a:off x="6260774" y="2285162"/>
            <a:ext cx="561374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Segoe UI"/>
                <a:cs typeface="Segoe UI"/>
              </a:rPr>
              <a:t>​</a:t>
            </a:r>
          </a:p>
          <a:p>
            <a:r>
              <a:rPr lang="en-US" sz="1600" dirty="0">
                <a:solidFill>
                  <a:srgbClr val="077F3A"/>
                </a:solidFill>
                <a:latin typeface="New Beginnings"/>
                <a:cs typeface="Segoe UI"/>
              </a:rPr>
              <a:t>Pension</a:t>
            </a:r>
            <a:r>
              <a:rPr lang="en-US" sz="1600" dirty="0">
                <a:solidFill>
                  <a:srgbClr val="077F3A"/>
                </a:solidFill>
                <a:latin typeface="Segoe UI"/>
                <a:cs typeface="Segoe UI"/>
              </a:rPr>
              <a:t> – </a:t>
            </a:r>
            <a:r>
              <a:rPr lang="en-GB" sz="1600" dirty="0">
                <a:latin typeface="Museo Sans 300"/>
                <a:cs typeface="Segoe UI"/>
              </a:rPr>
              <a:t>RZSS will automatically enrol employees into a workplace pension (subject to qualifying conditions). You will contribute 4% of your annual salary and RZSS will match your contribution up to a maximum of 5% of your annual salary. If you are not automatically enrolled, you may be eligible to opt in</a:t>
            </a:r>
            <a:r>
              <a:rPr lang="en-US" sz="1600" dirty="0">
                <a:latin typeface="Museo Sans 300"/>
                <a:cs typeface="Segoe UI"/>
              </a:rPr>
              <a:t>​</a:t>
            </a:r>
          </a:p>
          <a:p>
            <a:r>
              <a:rPr lang="en-US" sz="1600" dirty="0">
                <a:latin typeface="Segoe UI"/>
                <a:cs typeface="Segoe UI"/>
              </a:rPr>
              <a:t>​</a:t>
            </a:r>
          </a:p>
          <a:p>
            <a:r>
              <a:rPr lang="en-GB" sz="1600" dirty="0">
                <a:latin typeface="Museo Sans 300"/>
                <a:cs typeface="Segoe UI"/>
              </a:rPr>
              <a:t>​</a:t>
            </a:r>
          </a:p>
        </p:txBody>
      </p:sp>
      <p:sp>
        <p:nvSpPr>
          <p:cNvPr id="8" name="TextBox 7">
            <a:extLst>
              <a:ext uri="{FF2B5EF4-FFF2-40B4-BE49-F238E27FC236}">
                <a16:creationId xmlns:a16="http://schemas.microsoft.com/office/drawing/2014/main" id="{31612AF0-F885-063D-9EC5-700FE4E52243}"/>
              </a:ext>
            </a:extLst>
          </p:cNvPr>
          <p:cNvSpPr txBox="1"/>
          <p:nvPr/>
        </p:nvSpPr>
        <p:spPr>
          <a:xfrm>
            <a:off x="5992812" y="1112741"/>
            <a:ext cx="6096000" cy="1107996"/>
          </a:xfrm>
          <a:prstGeom prst="rect">
            <a:avLst/>
          </a:prstGeom>
          <a:noFill/>
        </p:spPr>
        <p:txBody>
          <a:bodyPr wrap="square">
            <a:spAutoFit/>
          </a:bodyPr>
          <a:lstStyle/>
          <a:p>
            <a:r>
              <a:rPr lang="en-US" sz="1600" dirty="0">
                <a:solidFill>
                  <a:srgbClr val="077F3A"/>
                </a:solidFill>
                <a:latin typeface="New Beginnings" panose="02000000000000000000" pitchFamily="50" charset="0"/>
              </a:rPr>
              <a:t>Death in Service </a:t>
            </a:r>
            <a:r>
              <a:rPr lang="en-US" dirty="0">
                <a:solidFill>
                  <a:srgbClr val="077F3A"/>
                </a:solidFill>
                <a:latin typeface="Segoe UI" panose="020B0502040204020203" pitchFamily="34" charset="0"/>
              </a:rPr>
              <a:t>– </a:t>
            </a:r>
            <a:r>
              <a:rPr lang="en-GB" sz="1600" dirty="0">
                <a:latin typeface="Museo Sans 300" panose="02000000000000000000" pitchFamily="50" charset="0"/>
              </a:rPr>
              <a:t>Death in Service Insurance is automatically provided to all core employees. Should the worst happen, your family would be provided with financial security, equivalent to 3 times employee’s annual salary</a:t>
            </a:r>
          </a:p>
        </p:txBody>
      </p:sp>
    </p:spTree>
    <p:extLst>
      <p:ext uri="{BB962C8B-B14F-4D97-AF65-F5344CB8AC3E}">
        <p14:creationId xmlns:p14="http://schemas.microsoft.com/office/powerpoint/2010/main" val="405083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73C3-7FEB-F339-1A36-83703BAB6EDF}"/>
              </a:ext>
            </a:extLst>
          </p:cNvPr>
          <p:cNvSpPr>
            <a:spLocks noGrp="1"/>
          </p:cNvSpPr>
          <p:nvPr>
            <p:ph type="ctrTitle"/>
          </p:nvPr>
        </p:nvSpPr>
        <p:spPr>
          <a:xfrm>
            <a:off x="566620" y="1469555"/>
            <a:ext cx="11350666" cy="815607"/>
          </a:xfrm>
        </p:spPr>
        <p:txBody>
          <a:bodyPr/>
          <a:lstStyle/>
          <a:p>
            <a:r>
              <a:rPr lang="en-US" dirty="0">
                <a:solidFill>
                  <a:srgbClr val="077F3A"/>
                </a:solidFill>
                <a:latin typeface="New Beginnings"/>
                <a:ea typeface="+mn-ea"/>
                <a:cs typeface="+mn-cs"/>
              </a:rPr>
              <a:t>leave</a:t>
            </a:r>
          </a:p>
        </p:txBody>
      </p:sp>
      <p:sp>
        <p:nvSpPr>
          <p:cNvPr id="5" name="Slide Number Placeholder 4">
            <a:extLst>
              <a:ext uri="{FF2B5EF4-FFF2-40B4-BE49-F238E27FC236}">
                <a16:creationId xmlns:a16="http://schemas.microsoft.com/office/drawing/2014/main" id="{1982E024-2103-538A-653C-6C5AE39E6AE8}"/>
              </a:ext>
            </a:extLst>
          </p:cNvPr>
          <p:cNvSpPr>
            <a:spLocks noGrp="1"/>
          </p:cNvSpPr>
          <p:nvPr>
            <p:ph type="sldNum" sz="quarter" idx="15"/>
          </p:nvPr>
        </p:nvSpPr>
        <p:spPr/>
        <p:txBody>
          <a:bodyPr/>
          <a:lstStyle/>
          <a:p>
            <a:fld id="{F16C9B98-F92E-C847-97FF-1C479F9C479B}" type="slidenum">
              <a:rPr lang="en-US" smtClean="0"/>
              <a:pPr/>
              <a:t>6</a:t>
            </a:fld>
            <a:endParaRPr lang="en-US" dirty="0"/>
          </a:p>
        </p:txBody>
      </p:sp>
      <p:sp>
        <p:nvSpPr>
          <p:cNvPr id="6" name="Text Placeholder 5">
            <a:extLst>
              <a:ext uri="{FF2B5EF4-FFF2-40B4-BE49-F238E27FC236}">
                <a16:creationId xmlns:a16="http://schemas.microsoft.com/office/drawing/2014/main" id="{BAFA1D4D-B51B-04D3-0689-1DFA01C0B8A1}"/>
              </a:ext>
            </a:extLst>
          </p:cNvPr>
          <p:cNvSpPr>
            <a:spLocks noGrp="1"/>
          </p:cNvSpPr>
          <p:nvPr>
            <p:ph type="body" sz="quarter" idx="13"/>
          </p:nvPr>
        </p:nvSpPr>
        <p:spPr/>
        <p:txBody>
          <a:bodyPr vert="horz" lIns="0" tIns="0" rIns="0" bIns="0" numCol="2" spcCol="180000" rtlCol="0" anchor="t">
            <a:noAutofit/>
          </a:bodyPr>
          <a:lstStyle/>
          <a:p>
            <a:endParaRPr lang="en-GB" dirty="0"/>
          </a:p>
          <a:p>
            <a:r>
              <a:rPr lang="en-US" dirty="0">
                <a:solidFill>
                  <a:srgbClr val="077F3A"/>
                </a:solidFill>
                <a:latin typeface="New Beginnings"/>
              </a:rPr>
              <a:t>Annual leave* </a:t>
            </a:r>
            <a:r>
              <a:rPr lang="en-US" dirty="0">
                <a:solidFill>
                  <a:srgbClr val="077F3A"/>
                </a:solidFill>
                <a:latin typeface="Segoe UI"/>
                <a:cs typeface="Segoe UI"/>
              </a:rPr>
              <a:t>– </a:t>
            </a:r>
            <a:r>
              <a:rPr lang="en-GB" dirty="0">
                <a:solidFill>
                  <a:srgbClr val="181818"/>
                </a:solidFill>
                <a:latin typeface="Museo Sans 300"/>
              </a:rPr>
              <a:t>A</a:t>
            </a:r>
            <a:r>
              <a:rPr lang="en-GB" dirty="0">
                <a:latin typeface="Museo Sans 300"/>
              </a:rPr>
              <a:t>ll RZSS employees are either allocated or accrue annual leave up to 34 days.  This includes public holidays.  The annual leave year runs from 1st January to 31st December</a:t>
            </a:r>
            <a:endParaRPr lang="en-US">
              <a:latin typeface="Museo Sans 300"/>
            </a:endParaRPr>
          </a:p>
          <a:p>
            <a:endParaRPr lang="en-US" dirty="0"/>
          </a:p>
          <a:p>
            <a:r>
              <a:rPr lang="en-US" dirty="0">
                <a:solidFill>
                  <a:srgbClr val="077F3A"/>
                </a:solidFill>
                <a:latin typeface="New Beginnings"/>
              </a:rPr>
              <a:t>Annual leave buy and sell scheme* </a:t>
            </a:r>
            <a:r>
              <a:rPr lang="en-US" dirty="0">
                <a:solidFill>
                  <a:srgbClr val="077F3A"/>
                </a:solidFill>
                <a:latin typeface="Segoe UI"/>
                <a:cs typeface="Segoe UI"/>
              </a:rPr>
              <a:t>– </a:t>
            </a:r>
            <a:r>
              <a:rPr lang="en-GB" dirty="0">
                <a:latin typeface="Museo Sans 300"/>
              </a:rPr>
              <a:t>We offer the option to buy and sell annual leave days. You can buy up to five extra days per year and pay us back through salary deductions OR You can sell up to five days per year back to us!</a:t>
            </a:r>
            <a:endParaRPr lang="en-US">
              <a:latin typeface="Museo Sans 300"/>
            </a:endParaRPr>
          </a:p>
          <a:p>
            <a:endParaRPr lang="en-GB" dirty="0"/>
          </a:p>
          <a:p>
            <a:r>
              <a:rPr lang="en-GB" sz="1400" dirty="0">
                <a:latin typeface="Museo Sans 300"/>
              </a:rPr>
              <a:t>*numbers quoted based on full-time roles.  This will be pro-rated to contractual hours.</a:t>
            </a:r>
            <a:endParaRPr lang="en-US" sz="1400" dirty="0">
              <a:latin typeface="Museo Sans 300"/>
            </a:endParaRPr>
          </a:p>
          <a:p>
            <a:endParaRPr lang="en-GB" dirty="0"/>
          </a:p>
        </p:txBody>
      </p:sp>
    </p:spTree>
    <p:extLst>
      <p:ext uri="{BB962C8B-B14F-4D97-AF65-F5344CB8AC3E}">
        <p14:creationId xmlns:p14="http://schemas.microsoft.com/office/powerpoint/2010/main" val="372880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B484-53B7-EAB3-3B17-6EA8E62DF6F4}"/>
              </a:ext>
            </a:extLst>
          </p:cNvPr>
          <p:cNvSpPr>
            <a:spLocks noGrp="1"/>
          </p:cNvSpPr>
          <p:nvPr>
            <p:ph type="ctrTitle"/>
          </p:nvPr>
        </p:nvSpPr>
        <p:spPr/>
        <p:txBody>
          <a:bodyPr/>
          <a:lstStyle/>
          <a:p>
            <a:r>
              <a:rPr lang="en-US" dirty="0">
                <a:solidFill>
                  <a:srgbClr val="A5579E"/>
                </a:solidFill>
              </a:rPr>
              <a:t>Health and assistance</a:t>
            </a:r>
          </a:p>
        </p:txBody>
      </p:sp>
      <p:sp>
        <p:nvSpPr>
          <p:cNvPr id="3" name="Text Placeholder 2">
            <a:extLst>
              <a:ext uri="{FF2B5EF4-FFF2-40B4-BE49-F238E27FC236}">
                <a16:creationId xmlns:a16="http://schemas.microsoft.com/office/drawing/2014/main" id="{13DF0B31-FA26-D159-85A9-C4C73518ED98}"/>
              </a:ext>
            </a:extLst>
          </p:cNvPr>
          <p:cNvSpPr>
            <a:spLocks noGrp="1"/>
          </p:cNvSpPr>
          <p:nvPr>
            <p:ph type="body" sz="quarter" idx="13"/>
          </p:nvPr>
        </p:nvSpPr>
        <p:spPr>
          <a:xfrm>
            <a:off x="407988" y="2837501"/>
            <a:ext cx="11350666" cy="3497196"/>
          </a:xfrm>
        </p:spPr>
        <p:txBody>
          <a:bodyPr/>
          <a:lstStyle/>
          <a:p>
            <a:r>
              <a:rPr lang="en-US" dirty="0">
                <a:solidFill>
                  <a:srgbClr val="A5579E"/>
                </a:solidFill>
                <a:latin typeface="New Beginnings" panose="02000000000000000000" pitchFamily="50" charset="0"/>
              </a:rPr>
              <a:t>Employee Assistance Programme </a:t>
            </a:r>
            <a:r>
              <a:rPr lang="en-US" sz="1600" dirty="0"/>
              <a:t>- 24/7 helpline offers practical information and emotional support for issues from  bereavement to debt support</a:t>
            </a:r>
          </a:p>
          <a:p>
            <a:endParaRPr lang="en-US" dirty="0">
              <a:solidFill>
                <a:srgbClr val="A5579E"/>
              </a:solidFill>
              <a:latin typeface="New Beginnings" panose="02000000000000000000" pitchFamily="50" charset="0"/>
            </a:endParaRPr>
          </a:p>
          <a:p>
            <a:r>
              <a:rPr lang="en-US" dirty="0">
                <a:solidFill>
                  <a:srgbClr val="A5579E"/>
                </a:solidFill>
                <a:latin typeface="New Beginnings" panose="02000000000000000000" pitchFamily="50" charset="0"/>
              </a:rPr>
              <a:t>Our health cash plan* </a:t>
            </a:r>
            <a:r>
              <a:rPr lang="en-US" dirty="0">
                <a:solidFill>
                  <a:srgbClr val="961349"/>
                </a:solidFill>
              </a:rPr>
              <a:t>– </a:t>
            </a:r>
            <a:r>
              <a:rPr lang="en-US" dirty="0"/>
              <a:t>provided by Health Shield – offers a wide range of positive healthcare benefits, </a:t>
            </a:r>
            <a:r>
              <a:rPr lang="en-GB" dirty="0"/>
              <a:t> including cash back to cover costs such as dental and optical bills, physiotherapy, flu jabs and even consultancy charges  </a:t>
            </a:r>
          </a:p>
          <a:p>
            <a:endParaRPr lang="en-GB" dirty="0"/>
          </a:p>
          <a:p>
            <a:r>
              <a:rPr lang="en-GB" sz="1200" dirty="0"/>
              <a:t>Monthly cover arrangements includes support for all dependent children</a:t>
            </a:r>
          </a:p>
          <a:p>
            <a:endParaRPr lang="en-GB" dirty="0">
              <a:solidFill>
                <a:srgbClr val="AE1B60"/>
              </a:solidFill>
              <a:latin typeface="New Beginnings" panose="02000000000000000000" pitchFamily="50" charset="0"/>
            </a:endParaRPr>
          </a:p>
          <a:p>
            <a:endParaRPr lang="en-GB" dirty="0">
              <a:solidFill>
                <a:srgbClr val="A5579E"/>
              </a:solidFill>
              <a:latin typeface="New Beginnings" panose="02000000000000000000" pitchFamily="50" charset="0"/>
            </a:endParaRPr>
          </a:p>
        </p:txBody>
      </p:sp>
      <p:sp>
        <p:nvSpPr>
          <p:cNvPr id="5" name="Slide Number Placeholder 4">
            <a:extLst>
              <a:ext uri="{FF2B5EF4-FFF2-40B4-BE49-F238E27FC236}">
                <a16:creationId xmlns:a16="http://schemas.microsoft.com/office/drawing/2014/main" id="{B2AF17DE-5271-C8EF-1B46-57E734774672}"/>
              </a:ext>
            </a:extLst>
          </p:cNvPr>
          <p:cNvSpPr>
            <a:spLocks noGrp="1"/>
          </p:cNvSpPr>
          <p:nvPr>
            <p:ph type="sldNum" sz="quarter" idx="15"/>
          </p:nvPr>
        </p:nvSpPr>
        <p:spPr/>
        <p:txBody>
          <a:bodyPr/>
          <a:lstStyle/>
          <a:p>
            <a:fld id="{F16C9B98-F92E-C847-97FF-1C479F9C479B}" type="slidenum">
              <a:rPr lang="en-US" smtClean="0"/>
              <a:pPr/>
              <a:t>7</a:t>
            </a:fld>
            <a:endParaRPr lang="en-US" dirty="0"/>
          </a:p>
        </p:txBody>
      </p:sp>
      <p:sp>
        <p:nvSpPr>
          <p:cNvPr id="7" name="Text Placeholder 2">
            <a:extLst>
              <a:ext uri="{FF2B5EF4-FFF2-40B4-BE49-F238E27FC236}">
                <a16:creationId xmlns:a16="http://schemas.microsoft.com/office/drawing/2014/main" id="{85A01A2D-CB5D-5AA1-EB7C-C69F8E0CCB63}"/>
              </a:ext>
            </a:extLst>
          </p:cNvPr>
          <p:cNvSpPr txBox="1">
            <a:spLocks/>
          </p:cNvSpPr>
          <p:nvPr/>
        </p:nvSpPr>
        <p:spPr>
          <a:xfrm>
            <a:off x="432150" y="6054957"/>
            <a:ext cx="7754851" cy="564147"/>
          </a:xfrm>
          <a:prstGeom prst="rect">
            <a:avLst/>
          </a:prstGeom>
        </p:spPr>
        <p:txBody>
          <a:bodyPr vert="horz" lIns="0" tIns="0" rIns="0" bIns="0" numCol="2"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0" i="0" kern="1200">
                <a:solidFill>
                  <a:schemeClr val="tx1"/>
                </a:solidFill>
                <a:latin typeface="Museo Sans 300" panose="02000000000000000000" pitchFamily="2" charset="77"/>
                <a:ea typeface="+mn-ea"/>
                <a:cs typeface="+mn-cs"/>
              </a:defRPr>
            </a:lvl1pPr>
            <a:lvl2pPr marL="18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2pPr>
            <a:lvl3pPr marL="36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3pPr>
            <a:lvl4pPr marL="54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4pPr>
            <a:lvl5pPr marL="72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AE1B60"/>
                </a:solidFill>
                <a:latin typeface="New Beginnings" panose="02000000000000000000" pitchFamily="50" charset="0"/>
              </a:rPr>
              <a:t>*</a:t>
            </a:r>
            <a:r>
              <a:rPr lang="en-US" sz="800" dirty="0">
                <a:solidFill>
                  <a:schemeClr val="tx1">
                    <a:lumMod val="90000"/>
                    <a:lumOff val="10000"/>
                  </a:schemeClr>
                </a:solidFill>
                <a:latin typeface="New Beginnings" panose="02000000000000000000" pitchFamily="50" charset="0"/>
              </a:rPr>
              <a:t>Available to core staff members only.  Excludes those on Casual/seasonal/variable hour contracts.</a:t>
            </a:r>
            <a:endParaRPr lang="en-US" sz="800" dirty="0">
              <a:solidFill>
                <a:schemeClr val="tx1">
                  <a:lumMod val="90000"/>
                  <a:lumOff val="10000"/>
                </a:schemeClr>
              </a:solidFill>
            </a:endParaRPr>
          </a:p>
        </p:txBody>
      </p:sp>
      <p:sp>
        <p:nvSpPr>
          <p:cNvPr id="9" name="TextBox 8">
            <a:extLst>
              <a:ext uri="{FF2B5EF4-FFF2-40B4-BE49-F238E27FC236}">
                <a16:creationId xmlns:a16="http://schemas.microsoft.com/office/drawing/2014/main" id="{6836C233-1474-6437-B8C2-46C27F800600}"/>
              </a:ext>
            </a:extLst>
          </p:cNvPr>
          <p:cNvSpPr txBox="1"/>
          <p:nvPr/>
        </p:nvSpPr>
        <p:spPr>
          <a:xfrm>
            <a:off x="5688012" y="677138"/>
            <a:ext cx="6096000" cy="1600438"/>
          </a:xfrm>
          <a:prstGeom prst="rect">
            <a:avLst/>
          </a:prstGeom>
          <a:noFill/>
        </p:spPr>
        <p:txBody>
          <a:bodyPr wrap="square">
            <a:spAutoFit/>
          </a:bodyPr>
          <a:lstStyle/>
          <a:p>
            <a:endParaRPr lang="en-US" dirty="0">
              <a:solidFill>
                <a:srgbClr val="A5579E"/>
              </a:solidFill>
              <a:latin typeface="Museo Sans 300" panose="02000000000000000000" pitchFamily="50" charset="0"/>
            </a:endParaRPr>
          </a:p>
          <a:p>
            <a:r>
              <a:rPr lang="en-US" sz="1600" dirty="0">
                <a:solidFill>
                  <a:srgbClr val="A5579E"/>
                </a:solidFill>
                <a:latin typeface="Museo Sans 300" panose="02000000000000000000" pitchFamily="50" charset="0"/>
              </a:rPr>
              <a:t>Mental Health First Aid </a:t>
            </a:r>
            <a:r>
              <a:rPr lang="en-US" sz="1600" dirty="0">
                <a:solidFill>
                  <a:srgbClr val="961349"/>
                </a:solidFill>
                <a:latin typeface="Museo Sans 300" panose="02000000000000000000" pitchFamily="50" charset="0"/>
              </a:rPr>
              <a:t>– </a:t>
            </a:r>
            <a:r>
              <a:rPr lang="en-GB" sz="1600" dirty="0">
                <a:latin typeface="Museo Sans 300" panose="02000000000000000000" pitchFamily="50" charset="0"/>
              </a:rPr>
              <a:t>Onsite mental health first aiders who help our people by spotting signs and symptoms of common mental health issues, provide non-judgemental support and reassurance, and guide a person to seek professional support they may need to recover</a:t>
            </a:r>
          </a:p>
        </p:txBody>
      </p:sp>
    </p:spTree>
    <p:extLst>
      <p:ext uri="{BB962C8B-B14F-4D97-AF65-F5344CB8AC3E}">
        <p14:creationId xmlns:p14="http://schemas.microsoft.com/office/powerpoint/2010/main" val="8766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2774E-B450-D206-8641-37A1B44D3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0D655-FA9B-0DBA-0AC1-70CE10DDE82F}"/>
              </a:ext>
            </a:extLst>
          </p:cNvPr>
          <p:cNvSpPr>
            <a:spLocks noGrp="1"/>
          </p:cNvSpPr>
          <p:nvPr>
            <p:ph type="ctrTitle"/>
          </p:nvPr>
        </p:nvSpPr>
        <p:spPr/>
        <p:txBody>
          <a:bodyPr/>
          <a:lstStyle/>
          <a:p>
            <a:r>
              <a:rPr lang="en-US" dirty="0">
                <a:solidFill>
                  <a:srgbClr val="A5579E"/>
                </a:solidFill>
              </a:rPr>
              <a:t>Health PLAN </a:t>
            </a:r>
          </a:p>
        </p:txBody>
      </p:sp>
      <p:sp>
        <p:nvSpPr>
          <p:cNvPr id="3" name="Text Placeholder 2">
            <a:extLst>
              <a:ext uri="{FF2B5EF4-FFF2-40B4-BE49-F238E27FC236}">
                <a16:creationId xmlns:a16="http://schemas.microsoft.com/office/drawing/2014/main" id="{6F891D95-A956-50DD-7789-38A3DBD2D7F6}"/>
              </a:ext>
            </a:extLst>
          </p:cNvPr>
          <p:cNvSpPr>
            <a:spLocks noGrp="1"/>
          </p:cNvSpPr>
          <p:nvPr>
            <p:ph type="body" sz="quarter" idx="13"/>
          </p:nvPr>
        </p:nvSpPr>
        <p:spPr>
          <a:xfrm>
            <a:off x="432150" y="2607517"/>
            <a:ext cx="11350666" cy="3497196"/>
          </a:xfrm>
        </p:spPr>
        <p:txBody>
          <a:bodyPr/>
          <a:lstStyle/>
          <a:p>
            <a:r>
              <a:rPr lang="en-GB" dirty="0">
                <a:solidFill>
                  <a:srgbClr val="A5579E"/>
                </a:solidFill>
                <a:latin typeface="New Beginnings" panose="02000000000000000000" pitchFamily="50" charset="0"/>
              </a:rPr>
              <a:t>My Wellness </a:t>
            </a:r>
            <a:r>
              <a:rPr lang="en-GB" dirty="0">
                <a:solidFill>
                  <a:srgbClr val="A5579E"/>
                </a:solidFill>
                <a:latin typeface="Segoe UI" panose="020B0502040204020203" pitchFamily="34" charset="0"/>
              </a:rPr>
              <a:t>– </a:t>
            </a:r>
            <a:r>
              <a:rPr lang="en-GB" dirty="0"/>
              <a:t>a resource hub where you can find tools to help manage your health and wellbeing including;</a:t>
            </a:r>
          </a:p>
          <a:p>
            <a:endParaRPr lang="en-GB" dirty="0"/>
          </a:p>
          <a:p>
            <a:r>
              <a:rPr lang="en-GB" dirty="0">
                <a:solidFill>
                  <a:srgbClr val="A5579E"/>
                </a:solidFill>
                <a:latin typeface="New Beginnings" panose="02000000000000000000" pitchFamily="50" charset="0"/>
              </a:rPr>
              <a:t>My PERKS </a:t>
            </a:r>
            <a:r>
              <a:rPr lang="en-GB" dirty="0">
                <a:solidFill>
                  <a:srgbClr val="A5579E"/>
                </a:solidFill>
              </a:rPr>
              <a:t>– </a:t>
            </a:r>
            <a:r>
              <a:rPr lang="en-GB" dirty="0"/>
              <a:t>an exclusive rewards scheme that gives you discounts and money back on everything from fashion, holidays, entertainment, car hire, health and beauty and even weekly shopping from major supermarkets</a:t>
            </a:r>
          </a:p>
          <a:p>
            <a:endParaRPr lang="en-GB" dirty="0">
              <a:solidFill>
                <a:srgbClr val="A5579E"/>
              </a:solidFill>
            </a:endParaRPr>
          </a:p>
          <a:p>
            <a:r>
              <a:rPr lang="en-GB" dirty="0">
                <a:solidFill>
                  <a:srgbClr val="A5579E"/>
                </a:solidFill>
                <a:latin typeface="New Beginnings" panose="02000000000000000000" pitchFamily="50" charset="0"/>
              </a:rPr>
              <a:t>My GP </a:t>
            </a:r>
            <a:r>
              <a:rPr lang="en-GB" dirty="0">
                <a:solidFill>
                  <a:srgbClr val="A5579E"/>
                </a:solidFill>
              </a:rPr>
              <a:t>– </a:t>
            </a:r>
            <a:r>
              <a:rPr lang="en-GB" dirty="0"/>
              <a:t>Speak to a GP over the phone 24/7 at a prearranged time to suit you, plus you can have a face-to-face video chat on weekdays from your mobile, tablet or laptop</a:t>
            </a:r>
          </a:p>
          <a:p>
            <a:endParaRPr lang="en-GB" dirty="0"/>
          </a:p>
          <a:p>
            <a:endParaRPr lang="en-GB" dirty="0">
              <a:solidFill>
                <a:srgbClr val="A5579E"/>
              </a:solidFill>
              <a:latin typeface="New Beginnings" panose="02000000000000000000" pitchFamily="50" charset="0"/>
            </a:endParaRPr>
          </a:p>
        </p:txBody>
      </p:sp>
      <p:sp>
        <p:nvSpPr>
          <p:cNvPr id="5" name="Slide Number Placeholder 4">
            <a:extLst>
              <a:ext uri="{FF2B5EF4-FFF2-40B4-BE49-F238E27FC236}">
                <a16:creationId xmlns:a16="http://schemas.microsoft.com/office/drawing/2014/main" id="{C77EDDF7-555D-049E-ACB2-A5FF108E4A44}"/>
              </a:ext>
            </a:extLst>
          </p:cNvPr>
          <p:cNvSpPr>
            <a:spLocks noGrp="1"/>
          </p:cNvSpPr>
          <p:nvPr>
            <p:ph type="sldNum" sz="quarter" idx="15"/>
          </p:nvPr>
        </p:nvSpPr>
        <p:spPr/>
        <p:txBody>
          <a:bodyPr/>
          <a:lstStyle/>
          <a:p>
            <a:fld id="{F16C9B98-F92E-C847-97FF-1C479F9C479B}" type="slidenum">
              <a:rPr lang="en-US" smtClean="0"/>
              <a:pPr/>
              <a:t>8</a:t>
            </a:fld>
            <a:endParaRPr lang="en-US" dirty="0"/>
          </a:p>
        </p:txBody>
      </p:sp>
      <p:sp>
        <p:nvSpPr>
          <p:cNvPr id="6" name="Text Placeholder 2">
            <a:extLst>
              <a:ext uri="{FF2B5EF4-FFF2-40B4-BE49-F238E27FC236}">
                <a16:creationId xmlns:a16="http://schemas.microsoft.com/office/drawing/2014/main" id="{80BBBEE9-B62A-B960-3ED6-A9E7551F708E}"/>
              </a:ext>
            </a:extLst>
          </p:cNvPr>
          <p:cNvSpPr txBox="1">
            <a:spLocks/>
          </p:cNvSpPr>
          <p:nvPr/>
        </p:nvSpPr>
        <p:spPr>
          <a:xfrm>
            <a:off x="6108679" y="338406"/>
            <a:ext cx="11350666" cy="5103762"/>
          </a:xfrm>
          <a:prstGeom prst="rect">
            <a:avLst/>
          </a:prstGeom>
        </p:spPr>
        <p:txBody>
          <a:bodyPr vert="horz" lIns="0" tIns="0" rIns="0" bIns="0" numCol="2" spcCol="18000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600" b="0" i="0" kern="1200">
                <a:solidFill>
                  <a:schemeClr val="tx1"/>
                </a:solidFill>
                <a:latin typeface="Museo Sans 300" panose="02000000000000000000" pitchFamily="2" charset="77"/>
                <a:ea typeface="+mn-ea"/>
                <a:cs typeface="+mn-cs"/>
              </a:defRPr>
            </a:lvl1pPr>
            <a:lvl2pPr marL="18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2pPr>
            <a:lvl3pPr marL="36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3pPr>
            <a:lvl4pPr marL="54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4pPr>
            <a:lvl5pPr marL="72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solidFill>
                  <a:srgbClr val="A5579E"/>
                </a:solidFill>
                <a:latin typeface="New Beginnings" panose="02000000000000000000" pitchFamily="50" charset="0"/>
              </a:rPr>
              <a:t>My Counselling – </a:t>
            </a:r>
            <a:r>
              <a:rPr lang="en-GB" dirty="0"/>
              <a:t>24/7 Counselling and Support Helpline providing guidance and counselling on matters from family to finance</a:t>
            </a:r>
          </a:p>
          <a:p>
            <a:r>
              <a:rPr lang="en-GB" dirty="0">
                <a:solidFill>
                  <a:srgbClr val="AE1B60"/>
                </a:solidFill>
                <a:latin typeface="New Beginnings" panose="02000000000000000000" pitchFamily="50" charset="0"/>
              </a:rPr>
              <a:t> </a:t>
            </a:r>
          </a:p>
          <a:p>
            <a:r>
              <a:rPr lang="en-GB" err="1">
                <a:solidFill>
                  <a:srgbClr val="A5579E"/>
                </a:solidFill>
                <a:latin typeface="New Beginnings"/>
              </a:rPr>
              <a:t>SkinVision</a:t>
            </a:r>
            <a:r>
              <a:rPr lang="en-GB" dirty="0">
                <a:solidFill>
                  <a:srgbClr val="A5579E"/>
                </a:solidFill>
                <a:latin typeface="New Beginnings"/>
              </a:rPr>
              <a:t> </a:t>
            </a:r>
            <a:r>
              <a:rPr lang="en-GB" dirty="0">
                <a:latin typeface="Museo Sans 300"/>
              </a:rPr>
              <a:t>- With this personalised skin cancer detection and health advisor, members can self-examine for signs of skin cancer from the </a:t>
            </a:r>
            <a:r>
              <a:rPr lang="en-GB">
                <a:latin typeface="Museo Sans 300"/>
              </a:rPr>
              <a:t>comfort of their own home</a:t>
            </a:r>
          </a:p>
          <a:p>
            <a:endParaRPr lang="en-GB" dirty="0"/>
          </a:p>
          <a:p>
            <a:r>
              <a:rPr lang="en-GB" dirty="0">
                <a:solidFill>
                  <a:srgbClr val="A5579E"/>
                </a:solidFill>
                <a:latin typeface="New Beginnings" panose="02000000000000000000" pitchFamily="50" charset="0"/>
              </a:rPr>
              <a:t>My Gym Discounts </a:t>
            </a:r>
            <a:r>
              <a:rPr lang="en-GB" dirty="0"/>
              <a:t>- with savings on gym memberships at over 3,600 locations across the UK, and discounts on a variety of digital fitness subscriptions</a:t>
            </a:r>
          </a:p>
          <a:p>
            <a:endParaRPr lang="en-GB" dirty="0"/>
          </a:p>
          <a:p>
            <a:endParaRPr lang="en-GB" dirty="0"/>
          </a:p>
          <a:p>
            <a:endParaRPr lang="en-GB" dirty="0"/>
          </a:p>
          <a:p>
            <a:endParaRPr lang="en-GB" dirty="0"/>
          </a:p>
          <a:p>
            <a:endParaRPr lang="en-GB" dirty="0">
              <a:solidFill>
                <a:srgbClr val="AE1B60"/>
              </a:solidFill>
              <a:latin typeface="New Beginnings" panose="02000000000000000000" pitchFamily="50" charset="0"/>
            </a:endParaRPr>
          </a:p>
        </p:txBody>
      </p:sp>
      <p:sp>
        <p:nvSpPr>
          <p:cNvPr id="7" name="Text Placeholder 2">
            <a:extLst>
              <a:ext uri="{FF2B5EF4-FFF2-40B4-BE49-F238E27FC236}">
                <a16:creationId xmlns:a16="http://schemas.microsoft.com/office/drawing/2014/main" id="{8D59C696-1836-010E-CBD4-EB70AB04EC17}"/>
              </a:ext>
            </a:extLst>
          </p:cNvPr>
          <p:cNvSpPr txBox="1">
            <a:spLocks/>
          </p:cNvSpPr>
          <p:nvPr/>
        </p:nvSpPr>
        <p:spPr>
          <a:xfrm>
            <a:off x="432150" y="6054957"/>
            <a:ext cx="7754851" cy="564147"/>
          </a:xfrm>
          <a:prstGeom prst="rect">
            <a:avLst/>
          </a:prstGeom>
        </p:spPr>
        <p:txBody>
          <a:bodyPr vert="horz" lIns="0" tIns="0" rIns="0" bIns="0" numCol="2"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0" i="0" kern="1200">
                <a:solidFill>
                  <a:schemeClr val="tx1"/>
                </a:solidFill>
                <a:latin typeface="Museo Sans 300" panose="02000000000000000000" pitchFamily="2" charset="77"/>
                <a:ea typeface="+mn-ea"/>
                <a:cs typeface="+mn-cs"/>
              </a:defRPr>
            </a:lvl1pPr>
            <a:lvl2pPr marL="18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2pPr>
            <a:lvl3pPr marL="36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3pPr>
            <a:lvl4pPr marL="54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4pPr>
            <a:lvl5pPr marL="720000" indent="-180000" algn="l" defTabSz="914400" rtl="0" eaLnBrk="1" latinLnBrk="0" hangingPunct="1">
              <a:lnSpc>
                <a:spcPct val="100000"/>
              </a:lnSpc>
              <a:spcBef>
                <a:spcPts val="0"/>
              </a:spcBef>
              <a:buFont typeface="Arial" panose="020B0604020202020204" pitchFamily="34" charset="0"/>
              <a:buChar char="•"/>
              <a:defRPr sz="1600" b="0" i="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AE1B60"/>
                </a:solidFill>
                <a:latin typeface="New Beginnings" panose="02000000000000000000" pitchFamily="50" charset="0"/>
              </a:rPr>
              <a:t>*</a:t>
            </a:r>
            <a:r>
              <a:rPr lang="en-US" sz="800" dirty="0">
                <a:solidFill>
                  <a:schemeClr val="tx1">
                    <a:lumMod val="90000"/>
                    <a:lumOff val="10000"/>
                  </a:schemeClr>
                </a:solidFill>
                <a:latin typeface="New Beginnings" panose="02000000000000000000" pitchFamily="50" charset="0"/>
              </a:rPr>
              <a:t>Available to core staff members only.  Excludes those on Casual/seasonal/variable hour contracts.</a:t>
            </a:r>
            <a:endParaRPr lang="en-US" sz="800" dirty="0">
              <a:solidFill>
                <a:schemeClr val="tx1">
                  <a:lumMod val="90000"/>
                  <a:lumOff val="10000"/>
                </a:schemeClr>
              </a:solidFill>
            </a:endParaRPr>
          </a:p>
        </p:txBody>
      </p:sp>
    </p:spTree>
    <p:extLst>
      <p:ext uri="{BB962C8B-B14F-4D97-AF65-F5344CB8AC3E}">
        <p14:creationId xmlns:p14="http://schemas.microsoft.com/office/powerpoint/2010/main" val="418980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B484-53B7-EAB3-3B17-6EA8E62DF6F4}"/>
              </a:ext>
            </a:extLst>
          </p:cNvPr>
          <p:cNvSpPr>
            <a:spLocks noGrp="1"/>
          </p:cNvSpPr>
          <p:nvPr>
            <p:ph type="ctrTitle"/>
          </p:nvPr>
        </p:nvSpPr>
        <p:spPr>
          <a:xfrm>
            <a:off x="433346" y="1390937"/>
            <a:ext cx="8674795" cy="1121883"/>
          </a:xfrm>
        </p:spPr>
        <p:txBody>
          <a:bodyPr/>
          <a:lstStyle/>
          <a:p>
            <a:r>
              <a:rPr lang="en-US" dirty="0">
                <a:solidFill>
                  <a:srgbClr val="DE2E80"/>
                </a:solidFill>
                <a:latin typeface="New Beginnings"/>
              </a:rPr>
              <a:t>LEARNING AND DEVELOPMENT</a:t>
            </a:r>
            <a:br>
              <a:rPr lang="en-US" dirty="0">
                <a:solidFill>
                  <a:srgbClr val="DE2E80"/>
                </a:solidFill>
                <a:latin typeface="New Beginnings"/>
              </a:rPr>
            </a:br>
            <a:endParaRPr lang="en-US" sz="1200" dirty="0">
              <a:solidFill>
                <a:srgbClr val="DE2E80"/>
              </a:solidFill>
              <a:latin typeface="Museo Sans 300" panose="02000000000000000000" pitchFamily="50" charset="0"/>
            </a:endParaRPr>
          </a:p>
        </p:txBody>
      </p:sp>
      <p:sp>
        <p:nvSpPr>
          <p:cNvPr id="3" name="Text Placeholder 2">
            <a:extLst>
              <a:ext uri="{FF2B5EF4-FFF2-40B4-BE49-F238E27FC236}">
                <a16:creationId xmlns:a16="http://schemas.microsoft.com/office/drawing/2014/main" id="{13DF0B31-FA26-D159-85A9-C4C73518ED98}"/>
              </a:ext>
            </a:extLst>
          </p:cNvPr>
          <p:cNvSpPr>
            <a:spLocks noGrp="1"/>
          </p:cNvSpPr>
          <p:nvPr>
            <p:ph type="body" sz="quarter" idx="13"/>
          </p:nvPr>
        </p:nvSpPr>
        <p:spPr>
          <a:xfrm>
            <a:off x="420667" y="3215701"/>
            <a:ext cx="11350666" cy="3497196"/>
          </a:xfrm>
        </p:spPr>
        <p:txBody>
          <a:bodyPr vert="horz" lIns="0" tIns="0" rIns="0" bIns="0" numCol="2" spcCol="180000" rtlCol="0" anchor="t">
            <a:noAutofit/>
          </a:bodyPr>
          <a:lstStyle/>
          <a:p>
            <a:r>
              <a:rPr lang="en-US" dirty="0">
                <a:solidFill>
                  <a:srgbClr val="961349"/>
                </a:solidFill>
                <a:latin typeface="New Beginnings" panose="02000000000000000000" pitchFamily="50" charset="0"/>
              </a:rPr>
              <a:t>Professional subscriptions – </a:t>
            </a:r>
            <a:r>
              <a:rPr lang="en-GB" dirty="0"/>
              <a:t>We believe in your continuous professional development and pay for your annual subscriptions for relevant professional bodies, e.g. CIPD.</a:t>
            </a:r>
            <a:endParaRPr lang="en-US" dirty="0">
              <a:solidFill>
                <a:srgbClr val="961349"/>
              </a:solidFill>
              <a:latin typeface="New Beginnings" panose="02000000000000000000" pitchFamily="50" charset="0"/>
            </a:endParaRPr>
          </a:p>
          <a:p>
            <a:endParaRPr lang="en-US" dirty="0">
              <a:solidFill>
                <a:srgbClr val="961349"/>
              </a:solidFill>
              <a:latin typeface="New Beginnings" panose="02000000000000000000" pitchFamily="50" charset="0"/>
            </a:endParaRPr>
          </a:p>
          <a:p>
            <a:r>
              <a:rPr lang="en-US" dirty="0">
                <a:solidFill>
                  <a:srgbClr val="961349"/>
                </a:solidFill>
                <a:latin typeface="New Beginnings" panose="02000000000000000000" pitchFamily="50" charset="0"/>
              </a:rPr>
              <a:t>E-learning - </a:t>
            </a:r>
            <a:r>
              <a:rPr lang="en-GB" dirty="0"/>
              <a:t>extensive library of accredited, high-quality courses, including workplace health and safety, HR, compliance and soft skills training.</a:t>
            </a:r>
            <a:endParaRPr lang="en-US" dirty="0"/>
          </a:p>
          <a:p>
            <a:endParaRPr lang="en-US" dirty="0"/>
          </a:p>
          <a:p>
            <a:r>
              <a:rPr lang="en-US" dirty="0">
                <a:solidFill>
                  <a:srgbClr val="961349"/>
                </a:solidFill>
                <a:latin typeface="New Beginnings" panose="02000000000000000000" pitchFamily="50" charset="0"/>
              </a:rPr>
              <a:t>Exceeding Visitor Expectations – </a:t>
            </a:r>
            <a:r>
              <a:rPr lang="en-US" dirty="0"/>
              <a:t>this </a:t>
            </a:r>
            <a:r>
              <a:rPr lang="en-GB" dirty="0"/>
              <a:t>has been created and crafted to equip team members with the specialist skills and insights they need to deliver the very highest standards of service – ensuring every visitor enjoys a truly outstanding experience. </a:t>
            </a:r>
            <a:endParaRPr lang="en-US" dirty="0"/>
          </a:p>
          <a:p>
            <a:endParaRPr lang="en-GB" dirty="0"/>
          </a:p>
          <a:p>
            <a:r>
              <a:rPr lang="en-US" dirty="0">
                <a:solidFill>
                  <a:srgbClr val="961349"/>
                </a:solidFill>
                <a:latin typeface="New Beginnings"/>
              </a:rPr>
              <a:t>Individual Development Award – </a:t>
            </a:r>
            <a:r>
              <a:rPr lang="en-GB" dirty="0">
                <a:latin typeface="Museo Sans 300"/>
              </a:rPr>
              <a:t>The IDA is another way in which we can support,. encourage and enable individuals to engage and participate in additional development opportunities in the form of focused </a:t>
            </a:r>
            <a:r>
              <a:rPr lang="en-GB" dirty="0">
                <a:latin typeface="New Beginnings"/>
              </a:rPr>
              <a:t>COMMUNITY, ENGAGEMENT</a:t>
            </a:r>
            <a:r>
              <a:rPr lang="en-GB" dirty="0">
                <a:latin typeface="Museo Sans 300"/>
              </a:rPr>
              <a:t>, and</a:t>
            </a:r>
            <a:r>
              <a:rPr lang="en-GB" dirty="0">
                <a:latin typeface="New Beginnings"/>
              </a:rPr>
              <a:t> CONSERVATION </a:t>
            </a:r>
            <a:r>
              <a:rPr lang="en-GB" dirty="0">
                <a:latin typeface="Museo Sans 300"/>
              </a:rPr>
              <a:t>projects or continuous professional development (CPD).</a:t>
            </a:r>
            <a:endParaRPr lang="en-US" dirty="0">
              <a:latin typeface="Museo Sans 300"/>
            </a:endParaRPr>
          </a:p>
          <a:p>
            <a:endParaRPr lang="en-GB" dirty="0"/>
          </a:p>
        </p:txBody>
      </p:sp>
      <p:sp>
        <p:nvSpPr>
          <p:cNvPr id="5" name="Slide Number Placeholder 4">
            <a:extLst>
              <a:ext uri="{FF2B5EF4-FFF2-40B4-BE49-F238E27FC236}">
                <a16:creationId xmlns:a16="http://schemas.microsoft.com/office/drawing/2014/main" id="{B2AF17DE-5271-C8EF-1B46-57E734774672}"/>
              </a:ext>
            </a:extLst>
          </p:cNvPr>
          <p:cNvSpPr>
            <a:spLocks noGrp="1"/>
          </p:cNvSpPr>
          <p:nvPr>
            <p:ph type="sldNum" sz="quarter" idx="15"/>
          </p:nvPr>
        </p:nvSpPr>
        <p:spPr/>
        <p:txBody>
          <a:bodyPr/>
          <a:lstStyle/>
          <a:p>
            <a:fld id="{F16C9B98-F92E-C847-97FF-1C479F9C479B}" type="slidenum">
              <a:rPr lang="en-US" dirty="0" smtClean="0"/>
              <a:pPr/>
              <a:t>9</a:t>
            </a:fld>
            <a:endParaRPr lang="en-US" dirty="0"/>
          </a:p>
        </p:txBody>
      </p:sp>
      <p:sp>
        <p:nvSpPr>
          <p:cNvPr id="7" name="TextBox 6">
            <a:extLst>
              <a:ext uri="{FF2B5EF4-FFF2-40B4-BE49-F238E27FC236}">
                <a16:creationId xmlns:a16="http://schemas.microsoft.com/office/drawing/2014/main" id="{398D68DF-EE7E-8500-8954-18909A5BFF47}"/>
              </a:ext>
            </a:extLst>
          </p:cNvPr>
          <p:cNvSpPr txBox="1"/>
          <p:nvPr/>
        </p:nvSpPr>
        <p:spPr>
          <a:xfrm>
            <a:off x="313766" y="2353704"/>
            <a:ext cx="11053482" cy="584775"/>
          </a:xfrm>
          <a:prstGeom prst="rect">
            <a:avLst/>
          </a:prstGeom>
          <a:noFill/>
        </p:spPr>
        <p:txBody>
          <a:bodyPr wrap="square">
            <a:spAutoFit/>
          </a:bodyPr>
          <a:lstStyle/>
          <a:p>
            <a:r>
              <a:rPr lang="en-GB" sz="1600" dirty="0">
                <a:latin typeface="Museo Sans 300" panose="02000000000000000000" pitchFamily="2" charset="77"/>
              </a:rPr>
              <a:t>We invest in your learning and development with training programmes, courses and conferences and monitor progress, objectives and development through our annual online performance management system (PABLO).</a:t>
            </a:r>
          </a:p>
        </p:txBody>
      </p:sp>
    </p:spTree>
    <p:extLst>
      <p:ext uri="{BB962C8B-B14F-4D97-AF65-F5344CB8AC3E}">
        <p14:creationId xmlns:p14="http://schemas.microsoft.com/office/powerpoint/2010/main" val="256496090"/>
      </p:ext>
    </p:extLst>
  </p:cSld>
  <p:clrMapOvr>
    <a:masterClrMapping/>
  </p:clrMapOvr>
</p:sld>
</file>

<file path=ppt/theme/theme1.xml><?xml version="1.0" encoding="utf-8"?>
<a:theme xmlns:a="http://schemas.openxmlformats.org/drawingml/2006/main" name="Office Theme">
  <a:themeElements>
    <a:clrScheme name="RZSS 2022 1">
      <a:dk1>
        <a:srgbClr val="063853"/>
      </a:dk1>
      <a:lt1>
        <a:srgbClr val="FFFFFF"/>
      </a:lt1>
      <a:dk2>
        <a:srgbClr val="00ACC2"/>
      </a:dk2>
      <a:lt2>
        <a:srgbClr val="F3B000"/>
      </a:lt2>
      <a:accent1>
        <a:srgbClr val="D95E24"/>
      </a:accent1>
      <a:accent2>
        <a:srgbClr val="DE2E80"/>
      </a:accent2>
      <a:accent3>
        <a:srgbClr val="B6B52E"/>
      </a:accent3>
      <a:accent4>
        <a:srgbClr val="67BA80"/>
      </a:accent4>
      <a:accent5>
        <a:srgbClr val="A5579E"/>
      </a:accent5>
      <a:accent6>
        <a:srgbClr val="FFFFFF"/>
      </a:accent6>
      <a:hlink>
        <a:srgbClr val="063853"/>
      </a:hlink>
      <a:folHlink>
        <a:srgbClr val="06385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ZSS Presentation Template v1_Clean" id="{3EAB1E02-B220-CC49-A2B9-F2ABCC61D111}" vid="{CF958626-8CD7-FC4C-BE32-4DD737A8D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ssignment" ma:contentTypeID="0x01010024D426D56EB36146B762C55E3239B27A00F230E0094DD90447967E6838D6E2A922" ma:contentTypeVersion="26" ma:contentTypeDescription="" ma:contentTypeScope="" ma:versionID="39a6e2bf02d720adca5140253a89d2d1">
  <xsd:schema xmlns:xsd="http://www.w3.org/2001/XMLSchema" xmlns:xs="http://www.w3.org/2001/XMLSchema" xmlns:p="http://schemas.microsoft.com/office/2006/metadata/properties" xmlns:ns1="http://schemas.microsoft.com/sharepoint/v3" xmlns:ns2="5b12561d-b03a-47d5-9db5-4e2bbf9ffb11" xmlns:ns3="71a9b04d-2874-443b-a243-8e2775767da3" targetNamespace="http://schemas.microsoft.com/office/2006/metadata/properties" ma:root="true" ma:fieldsID="6fe63824e12c48e3aac3faa135a81e94" ns1:_="" ns2:_="" ns3:_="">
    <xsd:import namespace="http://schemas.microsoft.com/sharepoint/v3"/>
    <xsd:import namespace="5b12561d-b03a-47d5-9db5-4e2bbf9ffb11"/>
    <xsd:import namespace="71a9b04d-2874-443b-a243-8e2775767da3"/>
    <xsd:element name="properties">
      <xsd:complexType>
        <xsd:sequence>
          <xsd:element name="documentManagement">
            <xsd:complexType>
              <xsd:all>
                <xsd:element ref="ns2:BusinessType" minOccurs="0"/>
                <xsd:element ref="ns2:FirefishReference" minOccurs="0"/>
                <xsd:element ref="ns2:Sector" minOccurs="0"/>
                <xsd:element ref="ns2:Team"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DocumentType" minOccurs="0"/>
                <xsd:element ref="ns2:AssignmentStatus" minOccurs="0"/>
                <xsd:element ref="ns2:SharedWithUsers" minOccurs="0"/>
                <xsd:element ref="ns2:SharedWithDetails" minOccurs="0"/>
                <xsd:element ref="ns3:MediaServiceLocation" minOccurs="0"/>
                <xsd:element ref="ns1:_dlc_Exempt"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12561d-b03a-47d5-9db5-4e2bbf9ffb11" elementFormDefault="qualified">
    <xsd:import namespace="http://schemas.microsoft.com/office/2006/documentManagement/types"/>
    <xsd:import namespace="http://schemas.microsoft.com/office/infopath/2007/PartnerControls"/>
    <xsd:element name="BusinessType" ma:index="8" nillable="true" ma:displayName="Business Type" ma:format="RadioButtons" ma:indexed="true" ma:internalName="BusinessType">
      <xsd:simpleType>
        <xsd:restriction base="dms:Choice">
          <xsd:enumeration value="Repeat Business"/>
          <xsd:enumeration value="New Client"/>
        </xsd:restriction>
      </xsd:simpleType>
    </xsd:element>
    <xsd:element name="FirefishReference" ma:index="9" nillable="true" ma:displayName="Firefish Reference" ma:description="Stores the unique FireFish reference" ma:indexed="true" ma:internalName="FirefishReference">
      <xsd:simpleType>
        <xsd:restriction base="dms:Text">
          <xsd:maxLength value="255"/>
        </xsd:restriction>
      </xsd:simpleType>
    </xsd:element>
    <xsd:element name="Sector" ma:index="10" nillable="true" ma:displayName="Sector" ma:format="Dropdown" ma:indexed="true" ma:internalName="Sector">
      <xsd:simpleType>
        <xsd:restriction base="dms:Choice">
          <xsd:enumeration value="Charities"/>
          <xsd:enumeration value="Education"/>
          <xsd:enumeration value="Housing"/>
          <xsd:enumeration value="Local Gov."/>
          <xsd:enumeration value="Membership / Trade organisations"/>
          <xsd:enumeration value="NDPBs"/>
          <xsd:enumeration value="NHS"/>
          <xsd:enumeration value="Private"/>
          <xsd:enumeration value="Scottish Government"/>
        </xsd:restriction>
      </xsd:simpleType>
    </xsd:element>
    <xsd:element name="Team" ma:index="11" nillable="true" ma:displayName="Team" ma:list="UserInfo" ma:SharePointGroup="0" ma:internalName="Team"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Type" ma:index="21" nillable="true" ma:displayName="Document Type" ma:format="Dropdown" ma:internalName="DocumentType">
      <xsd:simpleType>
        <xsd:restriction base="dms:Choice">
          <xsd:enumeration value="Advert"/>
          <xsd:enumeration value="Job Description or Candidate Pack"/>
          <xsd:enumeration value="Person Specification"/>
          <xsd:enumeration value="Assignment Confirmation Note"/>
          <xsd:enumeration value="Interview Questions"/>
          <xsd:enumeration value="Response Record"/>
          <xsd:enumeration value="Search Notes"/>
        </xsd:restriction>
      </xsd:simpleType>
    </xsd:element>
    <xsd:element name="AssignmentStatus" ma:index="22" nillable="true" ma:displayName="Assignment Status" ma:default="Open" ma:format="Dropdown" ma:indexed="true" ma:internalName="AssignmentStatus">
      <xsd:simpleType>
        <xsd:restriction base="dms:Choice">
          <xsd:enumeration value="Open"/>
          <xsd:enumeration value="Closed"/>
          <xsd:enumeration value="On Hold"/>
        </xsd:restrictio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d01bd79-a0c6-4208-b7ab-054252243057}" ma:internalName="TaxCatchAll" ma:showField="CatchAllData" ma:web="5b12561d-b03a-47d5-9db5-4e2bbf9ffb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a9b04d-2874-443b-a243-8e2775767da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a04e84d9-5569-4ece-a104-6459944b35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a9b04d-2874-443b-a243-8e2775767da3">
      <Terms xmlns="http://schemas.microsoft.com/office/infopath/2007/PartnerControls"/>
    </lcf76f155ced4ddcb4097134ff3c332f>
    <TaxCatchAll xmlns="5b12561d-b03a-47d5-9db5-4e2bbf9ffb11" xsi:nil="true"/>
    <SharedWithUsers xmlns="5b12561d-b03a-47d5-9db5-4e2bbf9ffb11">
      <UserInfo>
        <DisplayName>Sharon Ancell</DisplayName>
        <AccountId>14</AccountId>
        <AccountType/>
      </UserInfo>
      <UserInfo>
        <DisplayName>Deborah Mason</DisplayName>
        <AccountId>645</AccountId>
        <AccountType/>
      </UserInfo>
      <UserInfo>
        <DisplayName>Amanda Hamilton</DisplayName>
        <AccountId>15</AccountId>
        <AccountType/>
      </UserInfo>
      <UserInfo>
        <DisplayName>Jo McHugh</DisplayName>
        <AccountId>296</AccountId>
        <AccountType/>
      </UserInfo>
    </SharedWithUsers>
    <FirefishReference xmlns="5b12561d-b03a-47d5-9db5-4e2bbf9ffb11">5004</FirefishReference>
    <AssignmentStatus xmlns="5b12561d-b03a-47d5-9db5-4e2bbf9ffb11">Open</AssignmentStatus>
    <Sector xmlns="5b12561d-b03a-47d5-9db5-4e2bbf9ffb11">Charities</Sector>
    <Team xmlns="5b12561d-b03a-47d5-9db5-4e2bbf9ffb11">
      <UserInfo>
        <DisplayName>Debbie Shields</DisplayName>
        <AccountId>28</AccountId>
        <AccountType/>
      </UserInfo>
      <UserInfo>
        <DisplayName>Lauryn Pringle</DisplayName>
        <AccountId>970</AccountId>
        <AccountType/>
      </UserInfo>
      <UserInfo>
        <DisplayName>Nicole Don</DisplayName>
        <AccountId>1330</AccountId>
        <AccountType/>
      </UserInfo>
    </Team>
    <BusinessType xmlns="5b12561d-b03a-47d5-9db5-4e2bbf9ffb11">Repeat Business</BusinessType>
    <DocumentType xmlns="5b12561d-b03a-47d5-9db5-4e2bbf9ffb11" xsi:nil="true"/>
  </documentManagement>
</p:properties>
</file>

<file path=customXml/item4.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mso-contentType ?>
<p:Policy xmlns:p="office.server.policy" id="cfb4d6b5-4792-453b-aa2e-d455c30c61f3" local="false">
  <p:Name>Full Auditing</p:Name>
  <p:Description/>
  <p:Statement/>
  <p:PolicyItems>
    <p:PolicyItem featureId="Microsoft.Office.RecordsManagement.PolicyFeatures.PolicyAudit" staticId="0x01010024D426D56EB36146B762C55E3239B27A|1757814118" UniqueId="10b42a18-b6b7-4ebd-bc1d-d42ebbf6eb25">
      <p:Name>Auditing</p:Name>
      <p:Description>Audits user actions on documents and list items to the Audit Log.</p:Description>
      <p:CustomData>
        <Audit>
          <Update/>
          <CheckInOut/>
          <MoveCopy/>
          <DeleteRestore/>
        </Audit>
      </p:CustomData>
    </p:PolicyItem>
  </p:PolicyItems>
</p:Policy>
</file>

<file path=customXml/itemProps1.xml><?xml version="1.0" encoding="utf-8"?>
<ds:datastoreItem xmlns:ds="http://schemas.openxmlformats.org/officeDocument/2006/customXml" ds:itemID="{5E303D79-E609-4360-A2A8-D1DCD18E1DB6}"/>
</file>

<file path=customXml/itemProps2.xml><?xml version="1.0" encoding="utf-8"?>
<ds:datastoreItem xmlns:ds="http://schemas.openxmlformats.org/officeDocument/2006/customXml" ds:itemID="{BE70B84D-7D7F-417A-804C-720EE318D8C1}">
  <ds:schemaRefs>
    <ds:schemaRef ds:uri="http://schemas.microsoft.com/sharepoint/v3/contenttype/forms"/>
  </ds:schemaRefs>
</ds:datastoreItem>
</file>

<file path=customXml/itemProps3.xml><?xml version="1.0" encoding="utf-8"?>
<ds:datastoreItem xmlns:ds="http://schemas.openxmlformats.org/officeDocument/2006/customXml" ds:itemID="{282BD004-99A7-415D-B2BF-82F1151B9926}">
  <ds:schemaRefs>
    <ds:schemaRef ds:uri="http://purl.org/dc/elements/1.1/"/>
    <ds:schemaRef ds:uri="http://www.w3.org/XML/1998/namespace"/>
    <ds:schemaRef ds:uri="http://schemas.openxmlformats.org/package/2006/metadata/core-properties"/>
    <ds:schemaRef ds:uri="http://purl.org/dc/dcmitype/"/>
    <ds:schemaRef ds:uri="http://purl.org/dc/terms/"/>
    <ds:schemaRef ds:uri="d9b44820-efd5-4424-b2a2-c673f86744a4"/>
    <ds:schemaRef ds:uri="http://schemas.microsoft.com/office/2006/documentManagement/types"/>
    <ds:schemaRef ds:uri="http://schemas.microsoft.com/office/infopath/2007/PartnerControls"/>
    <ds:schemaRef ds:uri="56179f44-a5b2-4882-9133-20df3647c107"/>
    <ds:schemaRef ds:uri="http://schemas.microsoft.com/office/2006/metadata/properties"/>
  </ds:schemaRefs>
</ds:datastoreItem>
</file>

<file path=customXml/itemProps4.xml><?xml version="1.0" encoding="utf-8"?>
<ds:datastoreItem xmlns:ds="http://schemas.openxmlformats.org/officeDocument/2006/customXml" ds:itemID="{ADCB35C6-D6F1-4F9E-BED5-50921C915772}"/>
</file>

<file path=customXml/itemProps5.xml><?xml version="1.0" encoding="utf-8"?>
<ds:datastoreItem xmlns:ds="http://schemas.openxmlformats.org/officeDocument/2006/customXml" ds:itemID="{14F74E8A-C3EF-4CD5-8B0E-9F295A930060}"/>
</file>

<file path=docProps/app.xml><?xml version="1.0" encoding="utf-8"?>
<Properties xmlns="http://schemas.openxmlformats.org/officeDocument/2006/extended-properties" xmlns:vt="http://schemas.openxmlformats.org/officeDocument/2006/docPropsVTypes">
  <Template>Staff benefits 2023</Template>
  <TotalTime>258</TotalTime>
  <Words>1432</Words>
  <Application>Microsoft Office PowerPoint</Application>
  <PresentationFormat>Widescreen</PresentationFormat>
  <Paragraphs>122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Museo Sans 300</vt:lpstr>
      <vt:lpstr>Museo Sans 500</vt:lpstr>
      <vt:lpstr>Museo Sans 700</vt:lpstr>
      <vt:lpstr>New Beginnings</vt:lpstr>
      <vt:lpstr>Segoe UI</vt:lpstr>
      <vt:lpstr>Office Theme</vt:lpstr>
      <vt:lpstr>Staff benefits</vt:lpstr>
      <vt:lpstr>Working to protect, value and love nature</vt:lpstr>
      <vt:lpstr>PowerPoint Presentation</vt:lpstr>
      <vt:lpstr>Culture</vt:lpstr>
      <vt:lpstr>Pay and Pension</vt:lpstr>
      <vt:lpstr>leave</vt:lpstr>
      <vt:lpstr>Health and assistance</vt:lpstr>
      <vt:lpstr>Health PLAN </vt:lpstr>
      <vt:lpstr>LEARNING AND DEVELOPMENT </vt:lpstr>
      <vt:lpstr>Staff discounts - onsite</vt:lpstr>
      <vt:lpstr>extras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Haddow</dc:creator>
  <cp:lastModifiedBy>Mark Haddow</cp:lastModifiedBy>
  <cp:revision>21</cp:revision>
  <dcterms:created xsi:type="dcterms:W3CDTF">2023-01-16T12:57:07Z</dcterms:created>
  <dcterms:modified xsi:type="dcterms:W3CDTF">2026-01-16T15:29:11Z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0x01010024D426D56EB36146B762C55E3239B27A00F230E0094DD90447967E6838D6E2A922</vt:lpwstr>
  </property>
  <property fmtid="{D5CDD505-2E9C-101B-9397-08002B2CF9AE}" pid="3" name="MediaServiceImageTags">
    <vt:lpwstr/>
  </property>
  <property fmtid="{D5CDD505-2E9C-101B-9397-08002B2CF9AE}" pid="4" name="Order">
    <vt:r8>12085100</vt:r8>
  </property>
  <property fmtid="{D5CDD505-2E9C-101B-9397-08002B2CF9AE}" pid="5" name="xd_Signature">
    <vt:bool>false</vt:bool>
  </property>
  <property fmtid="{D5CDD505-2E9C-101B-9397-08002B2CF9AE}" pid="6" name="SharedWithUsers">
    <vt:lpwstr>14;#Sharon Ancell;#645;#Deborah Mason;#15;#Amanda Hamilton;#296;#Jo McHugh</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